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84" r:id="rId6"/>
    <p:sldId id="290" r:id="rId7"/>
    <p:sldId id="291" r:id="rId8"/>
    <p:sldId id="297" r:id="rId9"/>
    <p:sldId id="292" r:id="rId10"/>
    <p:sldId id="286" r:id="rId11"/>
    <p:sldId id="287" r:id="rId12"/>
    <p:sldId id="288" r:id="rId13"/>
    <p:sldId id="261" r:id="rId14"/>
    <p:sldId id="260" r:id="rId15"/>
    <p:sldId id="294" r:id="rId16"/>
    <p:sldId id="295" r:id="rId17"/>
    <p:sldId id="263" r:id="rId18"/>
    <p:sldId id="264" r:id="rId19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...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1023" autoAdjust="0"/>
  </p:normalViewPr>
  <p:slideViewPr>
    <p:cSldViewPr snapToGrid="0" snapToObjects="1" showGuides="1">
      <p:cViewPr varScale="1">
        <p:scale>
          <a:sx n="64" d="100"/>
          <a:sy n="64" d="100"/>
        </p:scale>
        <p:origin x="148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AA440-5706-46AC-A2D1-A4C9D5DABF99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L"/>
        </a:p>
      </dgm:t>
    </dgm:pt>
    <dgm:pt modelId="{3839D542-56EA-40B9-9EAF-52C48B632DD7}">
      <dgm:prSet phldrT="[Texto]"/>
      <dgm:spPr/>
      <dgm:t>
        <a:bodyPr/>
        <a:lstStyle/>
        <a:p>
          <a:r>
            <a:rPr lang="es-CO" dirty="0" smtClean="0"/>
            <a:t>Reducción de trabajo repetitivo</a:t>
          </a:r>
          <a:endParaRPr lang="es-CL" dirty="0"/>
        </a:p>
      </dgm:t>
    </dgm:pt>
    <dgm:pt modelId="{171112ED-79DC-47C9-B29A-71B598A6D4CD}" type="parTrans" cxnId="{0AEE12FC-A4F5-4767-8DD5-F865D83981B9}">
      <dgm:prSet/>
      <dgm:spPr/>
      <dgm:t>
        <a:bodyPr/>
        <a:lstStyle/>
        <a:p>
          <a:endParaRPr lang="es-CL"/>
        </a:p>
      </dgm:t>
    </dgm:pt>
    <dgm:pt modelId="{7EF27DC6-7CC8-4DA1-A0D7-70CC0C768E83}" type="sibTrans" cxnId="{0AEE12FC-A4F5-4767-8DD5-F865D83981B9}">
      <dgm:prSet/>
      <dgm:spPr/>
      <dgm:t>
        <a:bodyPr/>
        <a:lstStyle/>
        <a:p>
          <a:endParaRPr lang="es-CL"/>
        </a:p>
      </dgm:t>
    </dgm:pt>
    <dgm:pt modelId="{36BE6092-99F5-47C8-B83B-E0B559410DF5}">
      <dgm:prSet/>
      <dgm:spPr/>
      <dgm:t>
        <a:bodyPr/>
        <a:lstStyle/>
        <a:p>
          <a:r>
            <a:rPr lang="es-CO" smtClean="0"/>
            <a:t>Mayor consistencia y respetabilidad</a:t>
          </a:r>
          <a:endParaRPr lang="es-CO" dirty="0" smtClean="0"/>
        </a:p>
      </dgm:t>
    </dgm:pt>
    <dgm:pt modelId="{FE617D02-84B5-4E04-9633-2C8E66689966}" type="parTrans" cxnId="{3ADCBA51-BADC-4EB7-81F2-159D26502ED1}">
      <dgm:prSet/>
      <dgm:spPr/>
      <dgm:t>
        <a:bodyPr/>
        <a:lstStyle/>
        <a:p>
          <a:endParaRPr lang="es-CL"/>
        </a:p>
      </dgm:t>
    </dgm:pt>
    <dgm:pt modelId="{1211F587-3CEE-4CEC-95A4-046836BE60E1}" type="sibTrans" cxnId="{3ADCBA51-BADC-4EB7-81F2-159D26502ED1}">
      <dgm:prSet/>
      <dgm:spPr/>
      <dgm:t>
        <a:bodyPr/>
        <a:lstStyle/>
        <a:p>
          <a:endParaRPr lang="es-CL"/>
        </a:p>
      </dgm:t>
    </dgm:pt>
    <dgm:pt modelId="{B2A3B6D2-931B-463A-A618-1F4A3038475A}">
      <dgm:prSet/>
      <dgm:spPr/>
      <dgm:t>
        <a:bodyPr/>
        <a:lstStyle/>
        <a:p>
          <a:r>
            <a:rPr lang="es-CO" smtClean="0"/>
            <a:t>Evaluación de los objetivos</a:t>
          </a:r>
          <a:endParaRPr lang="es-CO" dirty="0" smtClean="0"/>
        </a:p>
      </dgm:t>
    </dgm:pt>
    <dgm:pt modelId="{46774456-290B-41E4-B670-F7DB9E942282}" type="parTrans" cxnId="{BF8C312D-373B-40DD-8243-197B9E59FA5D}">
      <dgm:prSet/>
      <dgm:spPr/>
      <dgm:t>
        <a:bodyPr/>
        <a:lstStyle/>
        <a:p>
          <a:endParaRPr lang="es-CL"/>
        </a:p>
      </dgm:t>
    </dgm:pt>
    <dgm:pt modelId="{3F805446-5D37-43BC-B8C0-A1349B2540B6}" type="sibTrans" cxnId="{BF8C312D-373B-40DD-8243-197B9E59FA5D}">
      <dgm:prSet/>
      <dgm:spPr/>
      <dgm:t>
        <a:bodyPr/>
        <a:lstStyle/>
        <a:p>
          <a:endParaRPr lang="es-CL"/>
        </a:p>
      </dgm:t>
    </dgm:pt>
    <dgm:pt modelId="{027D4E2E-65C8-4E25-BF33-8ED10784992F}">
      <dgm:prSet/>
      <dgm:spPr/>
      <dgm:t>
        <a:bodyPr/>
        <a:lstStyle/>
        <a:p>
          <a:r>
            <a:rPr lang="es-CO" smtClean="0"/>
            <a:t>Facilidad de acceso a la información</a:t>
          </a:r>
          <a:endParaRPr lang="es-CO" dirty="0" smtClean="0"/>
        </a:p>
      </dgm:t>
    </dgm:pt>
    <dgm:pt modelId="{64177768-3ECC-43F9-AF31-F43E56B97783}" type="parTrans" cxnId="{0E8458D4-ACB7-4A32-9EAB-CDEE8ED1AE05}">
      <dgm:prSet/>
      <dgm:spPr/>
      <dgm:t>
        <a:bodyPr/>
        <a:lstStyle/>
        <a:p>
          <a:endParaRPr lang="es-CL"/>
        </a:p>
      </dgm:t>
    </dgm:pt>
    <dgm:pt modelId="{71B7B98B-9A4A-443E-B9E5-9BB21DB59AC6}" type="sibTrans" cxnId="{0E8458D4-ACB7-4A32-9EAB-CDEE8ED1AE05}">
      <dgm:prSet/>
      <dgm:spPr/>
      <dgm:t>
        <a:bodyPr/>
        <a:lstStyle/>
        <a:p>
          <a:endParaRPr lang="es-CL"/>
        </a:p>
      </dgm:t>
    </dgm:pt>
    <dgm:pt modelId="{33B97AEE-D0D3-4E4F-9C8B-326FA3146155}">
      <dgm:prSet/>
      <dgm:spPr/>
      <dgm:t>
        <a:bodyPr/>
        <a:lstStyle/>
        <a:p>
          <a:r>
            <a:rPr lang="es-CO" smtClean="0"/>
            <a:t>Avance de las pruebas</a:t>
          </a:r>
          <a:endParaRPr lang="es-CO" dirty="0" smtClean="0"/>
        </a:p>
      </dgm:t>
    </dgm:pt>
    <dgm:pt modelId="{67CD288A-F738-46C6-9950-2B1E468696CE}" type="parTrans" cxnId="{DF30504D-217B-420E-BB3D-DB97211233CB}">
      <dgm:prSet/>
      <dgm:spPr/>
      <dgm:t>
        <a:bodyPr/>
        <a:lstStyle/>
        <a:p>
          <a:endParaRPr lang="es-CL"/>
        </a:p>
      </dgm:t>
    </dgm:pt>
    <dgm:pt modelId="{5975EC77-8A6F-4B1A-80CE-83C5BB00CDE2}" type="sibTrans" cxnId="{DF30504D-217B-420E-BB3D-DB97211233CB}">
      <dgm:prSet/>
      <dgm:spPr/>
      <dgm:t>
        <a:bodyPr/>
        <a:lstStyle/>
        <a:p>
          <a:endParaRPr lang="es-CL"/>
        </a:p>
      </dgm:t>
    </dgm:pt>
    <dgm:pt modelId="{B720559D-A713-491B-BEAC-E5FD3A6EAE6D}">
      <dgm:prSet/>
      <dgm:spPr/>
      <dgm:t>
        <a:bodyPr/>
        <a:lstStyle/>
        <a:p>
          <a:r>
            <a:rPr lang="es-CO" dirty="0" smtClean="0"/>
            <a:t>Frecuencia de incidentes</a:t>
          </a:r>
        </a:p>
      </dgm:t>
    </dgm:pt>
    <dgm:pt modelId="{512F7399-A0FC-4532-B8D0-269FE4E9EA03}" type="parTrans" cxnId="{B8A15E7E-ED7F-4752-A0E9-1359261DC42A}">
      <dgm:prSet/>
      <dgm:spPr/>
      <dgm:t>
        <a:bodyPr/>
        <a:lstStyle/>
        <a:p>
          <a:endParaRPr lang="es-CL"/>
        </a:p>
      </dgm:t>
    </dgm:pt>
    <dgm:pt modelId="{17F07C42-638A-4A14-BA47-C20F50325C22}" type="sibTrans" cxnId="{B8A15E7E-ED7F-4752-A0E9-1359261DC42A}">
      <dgm:prSet/>
      <dgm:spPr/>
      <dgm:t>
        <a:bodyPr/>
        <a:lstStyle/>
        <a:p>
          <a:endParaRPr lang="es-CL"/>
        </a:p>
      </dgm:t>
    </dgm:pt>
    <dgm:pt modelId="{F97021DB-9600-4559-A60D-02EAE65A0796}">
      <dgm:prSet/>
      <dgm:spPr/>
      <dgm:t>
        <a:bodyPr/>
        <a:lstStyle/>
        <a:p>
          <a:r>
            <a:rPr lang="es-CO" dirty="0" smtClean="0"/>
            <a:t>Rendimiento</a:t>
          </a:r>
        </a:p>
      </dgm:t>
    </dgm:pt>
    <dgm:pt modelId="{132289C4-F39E-40C6-A9B8-D6AE4386F8B5}" type="parTrans" cxnId="{A92BD8B8-CD66-4A5A-AC8E-1933E23593E9}">
      <dgm:prSet/>
      <dgm:spPr/>
      <dgm:t>
        <a:bodyPr/>
        <a:lstStyle/>
        <a:p>
          <a:endParaRPr lang="es-CL"/>
        </a:p>
      </dgm:t>
    </dgm:pt>
    <dgm:pt modelId="{9A61AAAB-B089-43CD-B48D-BACEA0346B00}" type="sibTrans" cxnId="{A92BD8B8-CD66-4A5A-AC8E-1933E23593E9}">
      <dgm:prSet/>
      <dgm:spPr/>
      <dgm:t>
        <a:bodyPr/>
        <a:lstStyle/>
        <a:p>
          <a:endParaRPr lang="es-CL"/>
        </a:p>
      </dgm:t>
    </dgm:pt>
    <dgm:pt modelId="{240EC545-E2A9-44B5-B64E-36A7D029C0CA}" type="pres">
      <dgm:prSet presAssocID="{D66AA440-5706-46AC-A2D1-A4C9D5DABF9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A9252E54-7ACC-4616-9176-FC36D6DB27C2}" type="pres">
      <dgm:prSet presAssocID="{3839D542-56EA-40B9-9EAF-52C48B632DD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1859229-EAB6-4648-88DF-3EDDE1FCFA54}" type="pres">
      <dgm:prSet presAssocID="{7EF27DC6-7CC8-4DA1-A0D7-70CC0C768E83}" presName="sibTrans" presStyleCnt="0"/>
      <dgm:spPr/>
      <dgm:t>
        <a:bodyPr/>
        <a:lstStyle/>
        <a:p>
          <a:endParaRPr lang="es-CL"/>
        </a:p>
      </dgm:t>
    </dgm:pt>
    <dgm:pt modelId="{84009740-30FF-43C8-9BCB-96EF09BF4332}" type="pres">
      <dgm:prSet presAssocID="{36BE6092-99F5-47C8-B83B-E0B559410DF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F321846-8D81-47E0-8852-AE16FEE9AA09}" type="pres">
      <dgm:prSet presAssocID="{1211F587-3CEE-4CEC-95A4-046836BE60E1}" presName="sibTrans" presStyleCnt="0"/>
      <dgm:spPr/>
      <dgm:t>
        <a:bodyPr/>
        <a:lstStyle/>
        <a:p>
          <a:endParaRPr lang="es-CL"/>
        </a:p>
      </dgm:t>
    </dgm:pt>
    <dgm:pt modelId="{DCEE91C9-1099-434A-91BC-B1FAD6445888}" type="pres">
      <dgm:prSet presAssocID="{B2A3B6D2-931B-463A-A618-1F4A303847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933E880-4900-4047-91A7-366D9ED7EA3C}" type="pres">
      <dgm:prSet presAssocID="{3F805446-5D37-43BC-B8C0-A1349B2540B6}" presName="sibTrans" presStyleCnt="0"/>
      <dgm:spPr/>
      <dgm:t>
        <a:bodyPr/>
        <a:lstStyle/>
        <a:p>
          <a:endParaRPr lang="es-CL"/>
        </a:p>
      </dgm:t>
    </dgm:pt>
    <dgm:pt modelId="{25BF0BA3-6E53-4F45-92EB-03A038792737}" type="pres">
      <dgm:prSet presAssocID="{027D4E2E-65C8-4E25-BF33-8ED10784992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11723A5A-FD15-46CF-B21E-7E69B13261EA}" type="presOf" srcId="{D66AA440-5706-46AC-A2D1-A4C9D5DABF99}" destId="{240EC545-E2A9-44B5-B64E-36A7D029C0CA}" srcOrd="0" destOrd="0" presId="urn:microsoft.com/office/officeart/2005/8/layout/default"/>
    <dgm:cxn modelId="{8D72B21E-DF66-45D0-AE01-6F973914FD4A}" type="presOf" srcId="{3839D542-56EA-40B9-9EAF-52C48B632DD7}" destId="{A9252E54-7ACC-4616-9176-FC36D6DB27C2}" srcOrd="0" destOrd="0" presId="urn:microsoft.com/office/officeart/2005/8/layout/default"/>
    <dgm:cxn modelId="{E55DAC4F-013A-40B1-BABD-8986FFC934AB}" type="presOf" srcId="{F97021DB-9600-4559-A60D-02EAE65A0796}" destId="{25BF0BA3-6E53-4F45-92EB-03A038792737}" srcOrd="0" destOrd="3" presId="urn:microsoft.com/office/officeart/2005/8/layout/default"/>
    <dgm:cxn modelId="{0AEE12FC-A4F5-4767-8DD5-F865D83981B9}" srcId="{D66AA440-5706-46AC-A2D1-A4C9D5DABF99}" destId="{3839D542-56EA-40B9-9EAF-52C48B632DD7}" srcOrd="0" destOrd="0" parTransId="{171112ED-79DC-47C9-B29A-71B598A6D4CD}" sibTransId="{7EF27DC6-7CC8-4DA1-A0D7-70CC0C768E83}"/>
    <dgm:cxn modelId="{BFEEAC7B-1E11-436E-8AEA-E99BE941D28B}" type="presOf" srcId="{33B97AEE-D0D3-4E4F-9C8B-326FA3146155}" destId="{25BF0BA3-6E53-4F45-92EB-03A038792737}" srcOrd="0" destOrd="1" presId="urn:microsoft.com/office/officeart/2005/8/layout/default"/>
    <dgm:cxn modelId="{28C0410F-9AEE-49DD-AA40-1018A6B64BBF}" type="presOf" srcId="{B2A3B6D2-931B-463A-A618-1F4A3038475A}" destId="{DCEE91C9-1099-434A-91BC-B1FAD6445888}" srcOrd="0" destOrd="0" presId="urn:microsoft.com/office/officeart/2005/8/layout/default"/>
    <dgm:cxn modelId="{0E8458D4-ACB7-4A32-9EAB-CDEE8ED1AE05}" srcId="{D66AA440-5706-46AC-A2D1-A4C9D5DABF99}" destId="{027D4E2E-65C8-4E25-BF33-8ED10784992F}" srcOrd="3" destOrd="0" parTransId="{64177768-3ECC-43F9-AF31-F43E56B97783}" sibTransId="{71B7B98B-9A4A-443E-B9E5-9BB21DB59AC6}"/>
    <dgm:cxn modelId="{DF30504D-217B-420E-BB3D-DB97211233CB}" srcId="{027D4E2E-65C8-4E25-BF33-8ED10784992F}" destId="{33B97AEE-D0D3-4E4F-9C8B-326FA3146155}" srcOrd="0" destOrd="0" parTransId="{67CD288A-F738-46C6-9950-2B1E468696CE}" sibTransId="{5975EC77-8A6F-4B1A-80CE-83C5BB00CDE2}"/>
    <dgm:cxn modelId="{FC64D391-584A-4725-B31E-287E294ACC69}" type="presOf" srcId="{36BE6092-99F5-47C8-B83B-E0B559410DF5}" destId="{84009740-30FF-43C8-9BCB-96EF09BF4332}" srcOrd="0" destOrd="0" presId="urn:microsoft.com/office/officeart/2005/8/layout/default"/>
    <dgm:cxn modelId="{B8A15E7E-ED7F-4752-A0E9-1359261DC42A}" srcId="{027D4E2E-65C8-4E25-BF33-8ED10784992F}" destId="{B720559D-A713-491B-BEAC-E5FD3A6EAE6D}" srcOrd="1" destOrd="0" parTransId="{512F7399-A0FC-4532-B8D0-269FE4E9EA03}" sibTransId="{17F07C42-638A-4A14-BA47-C20F50325C22}"/>
    <dgm:cxn modelId="{A92BD8B8-CD66-4A5A-AC8E-1933E23593E9}" srcId="{027D4E2E-65C8-4E25-BF33-8ED10784992F}" destId="{F97021DB-9600-4559-A60D-02EAE65A0796}" srcOrd="2" destOrd="0" parTransId="{132289C4-F39E-40C6-A9B8-D6AE4386F8B5}" sibTransId="{9A61AAAB-B089-43CD-B48D-BACEA0346B00}"/>
    <dgm:cxn modelId="{BF8C312D-373B-40DD-8243-197B9E59FA5D}" srcId="{D66AA440-5706-46AC-A2D1-A4C9D5DABF99}" destId="{B2A3B6D2-931B-463A-A618-1F4A3038475A}" srcOrd="2" destOrd="0" parTransId="{46774456-290B-41E4-B670-F7DB9E942282}" sibTransId="{3F805446-5D37-43BC-B8C0-A1349B2540B6}"/>
    <dgm:cxn modelId="{BA60449B-2F06-4D10-80BB-EF5FF7742AD2}" type="presOf" srcId="{027D4E2E-65C8-4E25-BF33-8ED10784992F}" destId="{25BF0BA3-6E53-4F45-92EB-03A038792737}" srcOrd="0" destOrd="0" presId="urn:microsoft.com/office/officeart/2005/8/layout/default"/>
    <dgm:cxn modelId="{3ADCBA51-BADC-4EB7-81F2-159D26502ED1}" srcId="{D66AA440-5706-46AC-A2D1-A4C9D5DABF99}" destId="{36BE6092-99F5-47C8-B83B-E0B559410DF5}" srcOrd="1" destOrd="0" parTransId="{FE617D02-84B5-4E04-9633-2C8E66689966}" sibTransId="{1211F587-3CEE-4CEC-95A4-046836BE60E1}"/>
    <dgm:cxn modelId="{8E771B5A-ED10-46A6-9A94-0FBF9A044BBC}" type="presOf" srcId="{B720559D-A713-491B-BEAC-E5FD3A6EAE6D}" destId="{25BF0BA3-6E53-4F45-92EB-03A038792737}" srcOrd="0" destOrd="2" presId="urn:microsoft.com/office/officeart/2005/8/layout/default"/>
    <dgm:cxn modelId="{778B2E3A-0FB4-4929-BC77-EA4DFADCC6E3}" type="presParOf" srcId="{240EC545-E2A9-44B5-B64E-36A7D029C0CA}" destId="{A9252E54-7ACC-4616-9176-FC36D6DB27C2}" srcOrd="0" destOrd="0" presId="urn:microsoft.com/office/officeart/2005/8/layout/default"/>
    <dgm:cxn modelId="{C5E088E4-0280-4D0F-86DD-7937A8936855}" type="presParOf" srcId="{240EC545-E2A9-44B5-B64E-36A7D029C0CA}" destId="{C1859229-EAB6-4648-88DF-3EDDE1FCFA54}" srcOrd="1" destOrd="0" presId="urn:microsoft.com/office/officeart/2005/8/layout/default"/>
    <dgm:cxn modelId="{E753CABB-DA7B-41E9-AA38-A58A0040DB7C}" type="presParOf" srcId="{240EC545-E2A9-44B5-B64E-36A7D029C0CA}" destId="{84009740-30FF-43C8-9BCB-96EF09BF4332}" srcOrd="2" destOrd="0" presId="urn:microsoft.com/office/officeart/2005/8/layout/default"/>
    <dgm:cxn modelId="{949F6923-A417-4241-B103-8080ECD1FE99}" type="presParOf" srcId="{240EC545-E2A9-44B5-B64E-36A7D029C0CA}" destId="{FF321846-8D81-47E0-8852-AE16FEE9AA09}" srcOrd="3" destOrd="0" presId="urn:microsoft.com/office/officeart/2005/8/layout/default"/>
    <dgm:cxn modelId="{0FF090B5-D461-4FB4-94C3-9E6C27BCDF5E}" type="presParOf" srcId="{240EC545-E2A9-44B5-B64E-36A7D029C0CA}" destId="{DCEE91C9-1099-434A-91BC-B1FAD6445888}" srcOrd="4" destOrd="0" presId="urn:microsoft.com/office/officeart/2005/8/layout/default"/>
    <dgm:cxn modelId="{1BFBE816-E612-41CA-A4C2-25F4F6DA3BF9}" type="presParOf" srcId="{240EC545-E2A9-44B5-B64E-36A7D029C0CA}" destId="{7933E880-4900-4047-91A7-366D9ED7EA3C}" srcOrd="5" destOrd="0" presId="urn:microsoft.com/office/officeart/2005/8/layout/default"/>
    <dgm:cxn modelId="{CE43379F-AE65-423D-9A23-FB1E8519D490}" type="presParOf" srcId="{240EC545-E2A9-44B5-B64E-36A7D029C0CA}" destId="{25BF0BA3-6E53-4F45-92EB-03A0387927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0E0DB-58F5-4FA5-827C-3D6A6A4B5A60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9558814F-9F1B-4E76-A3BB-6F07DEE2E1A7}">
      <dgm:prSet phldrT="[Texto]" custT="1"/>
      <dgm:spPr/>
      <dgm:t>
        <a:bodyPr/>
        <a:lstStyle/>
        <a:p>
          <a:r>
            <a:rPr lang="es-CL" sz="1800" b="0" i="0" smtClean="0"/>
            <a:t>Herramientas de gestión de pruebas</a:t>
          </a:r>
          <a:endParaRPr lang="es-CL" sz="1800" dirty="0"/>
        </a:p>
      </dgm:t>
    </dgm:pt>
    <dgm:pt modelId="{85EBE6EA-78A6-40D7-A3DD-6D8410AE27ED}" type="parTrans" cxnId="{B7571A1C-BCB1-4080-A635-C323FB7C6875}">
      <dgm:prSet/>
      <dgm:spPr/>
      <dgm:t>
        <a:bodyPr/>
        <a:lstStyle/>
        <a:p>
          <a:endParaRPr lang="es-CL" sz="1800"/>
        </a:p>
      </dgm:t>
    </dgm:pt>
    <dgm:pt modelId="{D4E40963-4543-4176-AEFA-C7B2F18CCBDB}" type="sibTrans" cxnId="{B7571A1C-BCB1-4080-A635-C323FB7C6875}">
      <dgm:prSet/>
      <dgm:spPr/>
      <dgm:t>
        <a:bodyPr/>
        <a:lstStyle/>
        <a:p>
          <a:endParaRPr lang="es-CL" sz="1800"/>
        </a:p>
      </dgm:t>
    </dgm:pt>
    <dgm:pt modelId="{F540246A-ED61-4271-80AE-D1D3F3A809C5}">
      <dgm:prSet custT="1"/>
      <dgm:spPr/>
      <dgm:t>
        <a:bodyPr/>
        <a:lstStyle/>
        <a:p>
          <a:r>
            <a:rPr lang="es-CL" sz="1800" b="0" i="0" dirty="0" smtClean="0"/>
            <a:t>Herramientas para pruebas funcionales</a:t>
          </a:r>
          <a:endParaRPr lang="es-CL" sz="1800" b="0" i="0" dirty="0"/>
        </a:p>
      </dgm:t>
    </dgm:pt>
    <dgm:pt modelId="{5738EBDA-4BAA-4D0A-A0C9-2B4C4DAB1973}" type="parTrans" cxnId="{B6FF62BE-AD0C-4399-ABF2-66773C4296B8}">
      <dgm:prSet/>
      <dgm:spPr/>
      <dgm:t>
        <a:bodyPr/>
        <a:lstStyle/>
        <a:p>
          <a:endParaRPr lang="es-CL" sz="1800"/>
        </a:p>
      </dgm:t>
    </dgm:pt>
    <dgm:pt modelId="{4BBC07A5-9885-4B0F-957D-15C4DD112408}" type="sibTrans" cxnId="{B6FF62BE-AD0C-4399-ABF2-66773C4296B8}">
      <dgm:prSet/>
      <dgm:spPr/>
      <dgm:t>
        <a:bodyPr/>
        <a:lstStyle/>
        <a:p>
          <a:endParaRPr lang="es-CL" sz="1800"/>
        </a:p>
      </dgm:t>
    </dgm:pt>
    <dgm:pt modelId="{7DAA7268-ADA5-4137-A33F-BE2415498746}">
      <dgm:prSet custT="1"/>
      <dgm:spPr/>
      <dgm:t>
        <a:bodyPr/>
        <a:lstStyle/>
        <a:p>
          <a:r>
            <a:rPr lang="es-CL" sz="1800" b="0" i="0" dirty="0" smtClean="0"/>
            <a:t>Herramientas para pruebas de carga y rendimiento</a:t>
          </a:r>
          <a:endParaRPr lang="es-CL" sz="1800" b="0" i="0" dirty="0"/>
        </a:p>
      </dgm:t>
    </dgm:pt>
    <dgm:pt modelId="{49AC53C6-5287-49AA-BFB9-C21CE5BF47D5}" type="parTrans" cxnId="{94575787-9056-4A2D-91B3-B3075A801256}">
      <dgm:prSet/>
      <dgm:spPr/>
      <dgm:t>
        <a:bodyPr/>
        <a:lstStyle/>
        <a:p>
          <a:endParaRPr lang="es-CL" sz="1800"/>
        </a:p>
      </dgm:t>
    </dgm:pt>
    <dgm:pt modelId="{226D09F1-AFB4-4103-BC35-573BC911D322}" type="sibTrans" cxnId="{94575787-9056-4A2D-91B3-B3075A801256}">
      <dgm:prSet/>
      <dgm:spPr/>
      <dgm:t>
        <a:bodyPr/>
        <a:lstStyle/>
        <a:p>
          <a:endParaRPr lang="es-CL" sz="1800"/>
        </a:p>
      </dgm:t>
    </dgm:pt>
    <dgm:pt modelId="{4EF7060E-DE06-4773-8F61-874620B28B0E}">
      <dgm:prSet phldrT="[Texto]" custT="1"/>
      <dgm:spPr/>
      <dgm:t>
        <a:bodyPr/>
        <a:lstStyle/>
        <a:p>
          <a:r>
            <a:rPr lang="es-CL" sz="1800" smtClean="0"/>
            <a:t>Permiten administrar planes de pruebas, casos de prueba y seguimiento de los defectos.</a:t>
          </a:r>
          <a:endParaRPr lang="es-CL" sz="1800" dirty="0"/>
        </a:p>
      </dgm:t>
    </dgm:pt>
    <dgm:pt modelId="{7E1810C3-A325-4BEE-B663-39BECF56F43E}" type="parTrans" cxnId="{FB8B078A-E657-4B91-A2E6-47CD3A0F5080}">
      <dgm:prSet/>
      <dgm:spPr/>
      <dgm:t>
        <a:bodyPr/>
        <a:lstStyle/>
        <a:p>
          <a:endParaRPr lang="es-CL" sz="1800"/>
        </a:p>
      </dgm:t>
    </dgm:pt>
    <dgm:pt modelId="{4201F500-2DDD-47D3-A2AD-35019E3AC5B8}" type="sibTrans" cxnId="{FB8B078A-E657-4B91-A2E6-47CD3A0F5080}">
      <dgm:prSet/>
      <dgm:spPr/>
      <dgm:t>
        <a:bodyPr/>
        <a:lstStyle/>
        <a:p>
          <a:endParaRPr lang="es-CL" sz="1800"/>
        </a:p>
      </dgm:t>
    </dgm:pt>
    <dgm:pt modelId="{64C94C07-F0F1-4A41-9A48-9ED0C32BCE85}">
      <dgm:prSet custT="1"/>
      <dgm:spPr/>
      <dgm:t>
        <a:bodyPr/>
        <a:lstStyle/>
        <a:p>
          <a:r>
            <a:rPr lang="es-CL" sz="1800" b="0" i="0" dirty="0" smtClean="0"/>
            <a:t>Ejecutan pruebas funcionales o de caja negra al software</a:t>
          </a:r>
          <a:endParaRPr lang="es-CL" sz="1800" b="0" i="0" dirty="0"/>
        </a:p>
      </dgm:t>
    </dgm:pt>
    <dgm:pt modelId="{084D7F39-90C4-440C-97BF-FF0310EE045B}" type="parTrans" cxnId="{F5410FF2-9697-4240-B759-EEDCBC8D440D}">
      <dgm:prSet/>
      <dgm:spPr/>
      <dgm:t>
        <a:bodyPr/>
        <a:lstStyle/>
        <a:p>
          <a:endParaRPr lang="es-CL" sz="1800"/>
        </a:p>
      </dgm:t>
    </dgm:pt>
    <dgm:pt modelId="{86E46686-4526-45EB-879B-546DDD0D33B5}" type="sibTrans" cxnId="{F5410FF2-9697-4240-B759-EEDCBC8D440D}">
      <dgm:prSet/>
      <dgm:spPr/>
      <dgm:t>
        <a:bodyPr/>
        <a:lstStyle/>
        <a:p>
          <a:endParaRPr lang="es-CL" sz="1800"/>
        </a:p>
      </dgm:t>
    </dgm:pt>
    <dgm:pt modelId="{46C18256-9644-4200-B210-F81810D22DC9}">
      <dgm:prSet custT="1"/>
      <dgm:spPr/>
      <dgm:t>
        <a:bodyPr/>
        <a:lstStyle/>
        <a:p>
          <a:r>
            <a:rPr lang="es-CL" sz="1800" b="0" i="0" dirty="0" smtClean="0"/>
            <a:t>Ejecutan pruebas para determinar lo rápido que realiza una tarea un sistema en condiciones particulares de trabajo.</a:t>
          </a:r>
          <a:endParaRPr lang="es-CL" sz="1800" b="0" i="0" dirty="0"/>
        </a:p>
      </dgm:t>
    </dgm:pt>
    <dgm:pt modelId="{60FF8FA2-FA09-43D3-870B-82416D68B5EA}" type="parTrans" cxnId="{BEA3406C-44C3-4702-B3A3-33986143ECD4}">
      <dgm:prSet/>
      <dgm:spPr/>
      <dgm:t>
        <a:bodyPr/>
        <a:lstStyle/>
        <a:p>
          <a:endParaRPr lang="es-CL" sz="1800"/>
        </a:p>
      </dgm:t>
    </dgm:pt>
    <dgm:pt modelId="{65EB90E3-BBE6-45DB-827D-90A69112C4C9}" type="sibTrans" cxnId="{BEA3406C-44C3-4702-B3A3-33986143ECD4}">
      <dgm:prSet/>
      <dgm:spPr/>
      <dgm:t>
        <a:bodyPr/>
        <a:lstStyle/>
        <a:p>
          <a:endParaRPr lang="es-CL" sz="1800"/>
        </a:p>
      </dgm:t>
    </dgm:pt>
    <dgm:pt modelId="{48D8072D-6F50-4514-BA13-F91D8D343022}">
      <dgm:prSet custT="1"/>
      <dgm:spPr/>
      <dgm:t>
        <a:bodyPr/>
        <a:lstStyle/>
        <a:p>
          <a:r>
            <a:rPr lang="es-CL" sz="1800" b="0" i="0" dirty="0" smtClean="0"/>
            <a:t>Pruebas unitarias</a:t>
          </a:r>
          <a:endParaRPr lang="es-CL" sz="1800" b="0" i="0" dirty="0"/>
        </a:p>
      </dgm:t>
    </dgm:pt>
    <dgm:pt modelId="{C1BEE000-8498-416C-B162-B422BB5F7722}" type="parTrans" cxnId="{B4DC79AE-2CFD-4DF7-B29F-4003B9D91D28}">
      <dgm:prSet/>
      <dgm:spPr/>
      <dgm:t>
        <a:bodyPr/>
        <a:lstStyle/>
        <a:p>
          <a:endParaRPr lang="es-CL" sz="1800"/>
        </a:p>
      </dgm:t>
    </dgm:pt>
    <dgm:pt modelId="{C2C69ED1-F9FA-4BEE-9F76-51F4AE70761A}" type="sibTrans" cxnId="{B4DC79AE-2CFD-4DF7-B29F-4003B9D91D28}">
      <dgm:prSet/>
      <dgm:spPr/>
      <dgm:t>
        <a:bodyPr/>
        <a:lstStyle/>
        <a:p>
          <a:endParaRPr lang="es-CL" sz="1800"/>
        </a:p>
      </dgm:t>
    </dgm:pt>
    <dgm:pt modelId="{FC0B245D-CBA1-430B-A85D-2ED13C8C143C}">
      <dgm:prSet custT="1"/>
      <dgm:spPr/>
      <dgm:t>
        <a:bodyPr/>
        <a:lstStyle/>
        <a:p>
          <a:r>
            <a:rPr lang="es-CL" sz="1800" b="0" i="0" dirty="0" smtClean="0"/>
            <a:t>probar el correcto funcionamiento de un módulo de código</a:t>
          </a:r>
          <a:endParaRPr lang="es-CL" sz="1800" b="0" i="0" dirty="0"/>
        </a:p>
      </dgm:t>
    </dgm:pt>
    <dgm:pt modelId="{A3969F02-EF74-4ED6-846E-A99318287B1F}" type="parTrans" cxnId="{ED9DE59F-8F36-4802-B26A-4726E320BDD4}">
      <dgm:prSet/>
      <dgm:spPr/>
      <dgm:t>
        <a:bodyPr/>
        <a:lstStyle/>
        <a:p>
          <a:endParaRPr lang="es-CL" sz="1800"/>
        </a:p>
      </dgm:t>
    </dgm:pt>
    <dgm:pt modelId="{8EDA05B1-C95A-477B-872D-539972121C63}" type="sibTrans" cxnId="{ED9DE59F-8F36-4802-B26A-4726E320BDD4}">
      <dgm:prSet/>
      <dgm:spPr/>
      <dgm:t>
        <a:bodyPr/>
        <a:lstStyle/>
        <a:p>
          <a:endParaRPr lang="es-CL" sz="1800"/>
        </a:p>
      </dgm:t>
    </dgm:pt>
    <dgm:pt modelId="{C60F6075-A2E4-45D0-AB29-9C8845D71773}">
      <dgm:prSet custT="1"/>
      <dgm:spPr/>
      <dgm:t>
        <a:bodyPr/>
        <a:lstStyle/>
        <a:p>
          <a:r>
            <a:rPr lang="es-CL" sz="1800" b="0" i="0" dirty="0" smtClean="0"/>
            <a:t>Pruebas de carga</a:t>
          </a:r>
          <a:endParaRPr lang="es-CL" sz="1800" b="0" i="0" dirty="0"/>
        </a:p>
      </dgm:t>
    </dgm:pt>
    <dgm:pt modelId="{B97D96ED-5072-438F-A32F-F934074C8DA3}" type="parTrans" cxnId="{B72A8B2E-30D6-48FE-89C1-6A7530C6A0A5}">
      <dgm:prSet/>
      <dgm:spPr/>
      <dgm:t>
        <a:bodyPr/>
        <a:lstStyle/>
        <a:p>
          <a:endParaRPr lang="es-CL" sz="1800"/>
        </a:p>
      </dgm:t>
    </dgm:pt>
    <dgm:pt modelId="{899EFC26-906D-482D-8269-A8D34CF4A176}" type="sibTrans" cxnId="{B72A8B2E-30D6-48FE-89C1-6A7530C6A0A5}">
      <dgm:prSet/>
      <dgm:spPr/>
      <dgm:t>
        <a:bodyPr/>
        <a:lstStyle/>
        <a:p>
          <a:endParaRPr lang="es-CL" sz="1800"/>
        </a:p>
      </dgm:t>
    </dgm:pt>
    <dgm:pt modelId="{372AE26E-3F08-4581-94E8-0C980164CD8E}">
      <dgm:prSet custT="1"/>
      <dgm:spPr/>
      <dgm:t>
        <a:bodyPr/>
        <a:lstStyle/>
        <a:p>
          <a:r>
            <a:rPr lang="es-CL" sz="1800" b="0" i="0" dirty="0" smtClean="0"/>
            <a:t>Prueba de estrés</a:t>
          </a:r>
          <a:endParaRPr lang="es-CL" sz="1800" b="0" i="0" dirty="0"/>
        </a:p>
      </dgm:t>
    </dgm:pt>
    <dgm:pt modelId="{41D71E34-CB4C-41B9-82BE-C563E3B94D3F}" type="parTrans" cxnId="{1402687C-7B76-4592-98B4-16F164BA84AD}">
      <dgm:prSet/>
      <dgm:spPr/>
      <dgm:t>
        <a:bodyPr/>
        <a:lstStyle/>
        <a:p>
          <a:endParaRPr lang="es-CL" sz="1800"/>
        </a:p>
      </dgm:t>
    </dgm:pt>
    <dgm:pt modelId="{0F0B9D48-B774-412F-A033-EEE4083D1CC7}" type="sibTrans" cxnId="{1402687C-7B76-4592-98B4-16F164BA84AD}">
      <dgm:prSet/>
      <dgm:spPr/>
      <dgm:t>
        <a:bodyPr/>
        <a:lstStyle/>
        <a:p>
          <a:endParaRPr lang="es-CL" sz="1800"/>
        </a:p>
      </dgm:t>
    </dgm:pt>
    <dgm:pt modelId="{0490CE20-1669-48B3-ADF7-37E4070B730A}">
      <dgm:prSet custT="1"/>
      <dgm:spPr/>
      <dgm:t>
        <a:bodyPr/>
        <a:lstStyle/>
        <a:p>
          <a:r>
            <a:rPr lang="es-CL" sz="1800" b="0" i="0" dirty="0" smtClean="0"/>
            <a:t>Prueba de estabilidad</a:t>
          </a:r>
          <a:endParaRPr lang="es-CL" sz="1800" b="0" i="0" dirty="0"/>
        </a:p>
      </dgm:t>
    </dgm:pt>
    <dgm:pt modelId="{970033B6-379C-4FEB-8A56-657D2AEC0EC7}" type="parTrans" cxnId="{9E82753E-6282-420B-B980-746FEE175E55}">
      <dgm:prSet/>
      <dgm:spPr/>
      <dgm:t>
        <a:bodyPr/>
        <a:lstStyle/>
        <a:p>
          <a:endParaRPr lang="es-CL" sz="1800"/>
        </a:p>
      </dgm:t>
    </dgm:pt>
    <dgm:pt modelId="{579A3C13-D5D6-4F31-9187-1FF893C1C64A}" type="sibTrans" cxnId="{9E82753E-6282-420B-B980-746FEE175E55}">
      <dgm:prSet/>
      <dgm:spPr/>
      <dgm:t>
        <a:bodyPr/>
        <a:lstStyle/>
        <a:p>
          <a:endParaRPr lang="es-CL" sz="1800"/>
        </a:p>
      </dgm:t>
    </dgm:pt>
    <dgm:pt modelId="{FFEE092D-18CA-477E-B861-2C34034B8028}">
      <dgm:prSet custT="1"/>
      <dgm:spPr/>
      <dgm:t>
        <a:bodyPr/>
        <a:lstStyle/>
        <a:p>
          <a:r>
            <a:rPr lang="es-CL" sz="1800" b="0" i="0" dirty="0" smtClean="0"/>
            <a:t>Pruebas de picos</a:t>
          </a:r>
          <a:endParaRPr lang="es-CL" sz="1800" b="0" i="0" dirty="0"/>
        </a:p>
      </dgm:t>
    </dgm:pt>
    <dgm:pt modelId="{E0AA5596-1216-4801-B660-046CEB376B88}" type="parTrans" cxnId="{F2037D3C-618D-46F6-BC43-C64AAF576801}">
      <dgm:prSet/>
      <dgm:spPr/>
      <dgm:t>
        <a:bodyPr/>
        <a:lstStyle/>
        <a:p>
          <a:endParaRPr lang="es-CL" sz="1800"/>
        </a:p>
      </dgm:t>
    </dgm:pt>
    <dgm:pt modelId="{D75A520C-C1BB-4238-8223-2345D5AF3C0D}" type="sibTrans" cxnId="{F2037D3C-618D-46F6-BC43-C64AAF576801}">
      <dgm:prSet/>
      <dgm:spPr/>
      <dgm:t>
        <a:bodyPr/>
        <a:lstStyle/>
        <a:p>
          <a:endParaRPr lang="es-CL" sz="1800"/>
        </a:p>
      </dgm:t>
    </dgm:pt>
    <dgm:pt modelId="{41D63F01-54A2-42F3-8598-E45173B945B2}" type="pres">
      <dgm:prSet presAssocID="{D000E0DB-58F5-4FA5-827C-3D6A6A4B5A6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AA0946E-FBB5-4D33-8582-2E9D17CF7129}" type="pres">
      <dgm:prSet presAssocID="{9558814F-9F1B-4E76-A3BB-6F07DEE2E1A7}" presName="parentLin" presStyleCnt="0"/>
      <dgm:spPr/>
      <dgm:t>
        <a:bodyPr/>
        <a:lstStyle/>
        <a:p>
          <a:endParaRPr lang="es-CL"/>
        </a:p>
      </dgm:t>
    </dgm:pt>
    <dgm:pt modelId="{CF2A0DC2-6A7D-4089-BF7B-746580F8C71B}" type="pres">
      <dgm:prSet presAssocID="{9558814F-9F1B-4E76-A3BB-6F07DEE2E1A7}" presName="parentLeftMargin" presStyleLbl="node1" presStyleIdx="0" presStyleCnt="4"/>
      <dgm:spPr/>
      <dgm:t>
        <a:bodyPr/>
        <a:lstStyle/>
        <a:p>
          <a:endParaRPr lang="es-CL"/>
        </a:p>
      </dgm:t>
    </dgm:pt>
    <dgm:pt modelId="{B805B5D8-E494-4866-A785-0AFD03190271}" type="pres">
      <dgm:prSet presAssocID="{9558814F-9F1B-4E76-A3BB-6F07DEE2E1A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7DC06BF-F12E-4F01-8D44-62543E3C8F57}" type="pres">
      <dgm:prSet presAssocID="{9558814F-9F1B-4E76-A3BB-6F07DEE2E1A7}" presName="negativeSpace" presStyleCnt="0"/>
      <dgm:spPr/>
      <dgm:t>
        <a:bodyPr/>
        <a:lstStyle/>
        <a:p>
          <a:endParaRPr lang="es-CL"/>
        </a:p>
      </dgm:t>
    </dgm:pt>
    <dgm:pt modelId="{472D7E81-311D-4951-9DF7-031856BD5F0E}" type="pres">
      <dgm:prSet presAssocID="{9558814F-9F1B-4E76-A3BB-6F07DEE2E1A7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0E39308-FA34-4B08-94CC-6C13A9CFB59B}" type="pres">
      <dgm:prSet presAssocID="{D4E40963-4543-4176-AEFA-C7B2F18CCBDB}" presName="spaceBetweenRectangles" presStyleCnt="0"/>
      <dgm:spPr/>
      <dgm:t>
        <a:bodyPr/>
        <a:lstStyle/>
        <a:p>
          <a:endParaRPr lang="es-CL"/>
        </a:p>
      </dgm:t>
    </dgm:pt>
    <dgm:pt modelId="{B33215DF-F6CA-4DFB-B2F0-8C6EC0C9385E}" type="pres">
      <dgm:prSet presAssocID="{F540246A-ED61-4271-80AE-D1D3F3A809C5}" presName="parentLin" presStyleCnt="0"/>
      <dgm:spPr/>
      <dgm:t>
        <a:bodyPr/>
        <a:lstStyle/>
        <a:p>
          <a:endParaRPr lang="es-CL"/>
        </a:p>
      </dgm:t>
    </dgm:pt>
    <dgm:pt modelId="{C90E2954-5C3B-4A09-8D1F-B56756FE9EE2}" type="pres">
      <dgm:prSet presAssocID="{F540246A-ED61-4271-80AE-D1D3F3A809C5}" presName="parentLeftMargin" presStyleLbl="node1" presStyleIdx="0" presStyleCnt="4"/>
      <dgm:spPr/>
      <dgm:t>
        <a:bodyPr/>
        <a:lstStyle/>
        <a:p>
          <a:endParaRPr lang="es-CL"/>
        </a:p>
      </dgm:t>
    </dgm:pt>
    <dgm:pt modelId="{45F6C987-0F1B-4C66-8920-1DE21B9D74F9}" type="pres">
      <dgm:prSet presAssocID="{F540246A-ED61-4271-80AE-D1D3F3A809C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2A05E6F-7980-4EA8-AA06-30522261E084}" type="pres">
      <dgm:prSet presAssocID="{F540246A-ED61-4271-80AE-D1D3F3A809C5}" presName="negativeSpace" presStyleCnt="0"/>
      <dgm:spPr/>
      <dgm:t>
        <a:bodyPr/>
        <a:lstStyle/>
        <a:p>
          <a:endParaRPr lang="es-CL"/>
        </a:p>
      </dgm:t>
    </dgm:pt>
    <dgm:pt modelId="{670DBDEC-1794-449F-9ADD-0824240B68AC}" type="pres">
      <dgm:prSet presAssocID="{F540246A-ED61-4271-80AE-D1D3F3A809C5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E79B1B9-967A-4CB4-89FE-E83AE94C8B83}" type="pres">
      <dgm:prSet presAssocID="{4BBC07A5-9885-4B0F-957D-15C4DD112408}" presName="spaceBetweenRectangles" presStyleCnt="0"/>
      <dgm:spPr/>
      <dgm:t>
        <a:bodyPr/>
        <a:lstStyle/>
        <a:p>
          <a:endParaRPr lang="es-CL"/>
        </a:p>
      </dgm:t>
    </dgm:pt>
    <dgm:pt modelId="{CD6E1442-FF7C-4420-81B6-CB915DBFCDD9}" type="pres">
      <dgm:prSet presAssocID="{7DAA7268-ADA5-4137-A33F-BE2415498746}" presName="parentLin" presStyleCnt="0"/>
      <dgm:spPr/>
      <dgm:t>
        <a:bodyPr/>
        <a:lstStyle/>
        <a:p>
          <a:endParaRPr lang="es-CL"/>
        </a:p>
      </dgm:t>
    </dgm:pt>
    <dgm:pt modelId="{CF298893-A972-416B-8740-A372BD279E39}" type="pres">
      <dgm:prSet presAssocID="{7DAA7268-ADA5-4137-A33F-BE2415498746}" presName="parentLeftMargin" presStyleLbl="node1" presStyleIdx="1" presStyleCnt="4"/>
      <dgm:spPr/>
      <dgm:t>
        <a:bodyPr/>
        <a:lstStyle/>
        <a:p>
          <a:endParaRPr lang="es-CL"/>
        </a:p>
      </dgm:t>
    </dgm:pt>
    <dgm:pt modelId="{1A6C796F-E095-4775-9F2A-8469DB301E74}" type="pres">
      <dgm:prSet presAssocID="{7DAA7268-ADA5-4137-A33F-BE241549874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7DE2CC2-4307-4262-9021-E56C1E144CC2}" type="pres">
      <dgm:prSet presAssocID="{7DAA7268-ADA5-4137-A33F-BE2415498746}" presName="negativeSpace" presStyleCnt="0"/>
      <dgm:spPr/>
      <dgm:t>
        <a:bodyPr/>
        <a:lstStyle/>
        <a:p>
          <a:endParaRPr lang="es-CL"/>
        </a:p>
      </dgm:t>
    </dgm:pt>
    <dgm:pt modelId="{44B9546E-D648-4062-81D8-B8E86349F5E4}" type="pres">
      <dgm:prSet presAssocID="{7DAA7268-ADA5-4137-A33F-BE2415498746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087A062-8D79-4AFD-AF20-A798E6A7710C}" type="pres">
      <dgm:prSet presAssocID="{226D09F1-AFB4-4103-BC35-573BC911D322}" presName="spaceBetweenRectangles" presStyleCnt="0"/>
      <dgm:spPr/>
      <dgm:t>
        <a:bodyPr/>
        <a:lstStyle/>
        <a:p>
          <a:endParaRPr lang="es-CL"/>
        </a:p>
      </dgm:t>
    </dgm:pt>
    <dgm:pt modelId="{2B2FFB76-EE3B-4E49-B390-C3337E169F88}" type="pres">
      <dgm:prSet presAssocID="{48D8072D-6F50-4514-BA13-F91D8D343022}" presName="parentLin" presStyleCnt="0"/>
      <dgm:spPr/>
      <dgm:t>
        <a:bodyPr/>
        <a:lstStyle/>
        <a:p>
          <a:endParaRPr lang="es-CL"/>
        </a:p>
      </dgm:t>
    </dgm:pt>
    <dgm:pt modelId="{41D24B7E-AB3E-4C8F-B812-2369B2BC1140}" type="pres">
      <dgm:prSet presAssocID="{48D8072D-6F50-4514-BA13-F91D8D343022}" presName="parentLeftMargin" presStyleLbl="node1" presStyleIdx="2" presStyleCnt="4"/>
      <dgm:spPr/>
      <dgm:t>
        <a:bodyPr/>
        <a:lstStyle/>
        <a:p>
          <a:endParaRPr lang="es-CL"/>
        </a:p>
      </dgm:t>
    </dgm:pt>
    <dgm:pt modelId="{12D6A656-D320-4FE7-B6FC-2494D0C04E16}" type="pres">
      <dgm:prSet presAssocID="{48D8072D-6F50-4514-BA13-F91D8D34302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8ABDFA7-2C0A-44F7-9983-2EC8A2E6B283}" type="pres">
      <dgm:prSet presAssocID="{48D8072D-6F50-4514-BA13-F91D8D343022}" presName="negativeSpace" presStyleCnt="0"/>
      <dgm:spPr/>
      <dgm:t>
        <a:bodyPr/>
        <a:lstStyle/>
        <a:p>
          <a:endParaRPr lang="es-CL"/>
        </a:p>
      </dgm:t>
    </dgm:pt>
    <dgm:pt modelId="{57169EDE-4EAE-4510-B574-4DE940170888}" type="pres">
      <dgm:prSet presAssocID="{48D8072D-6F50-4514-BA13-F91D8D343022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B4DC79AE-2CFD-4DF7-B29F-4003B9D91D28}" srcId="{D000E0DB-58F5-4FA5-827C-3D6A6A4B5A60}" destId="{48D8072D-6F50-4514-BA13-F91D8D343022}" srcOrd="3" destOrd="0" parTransId="{C1BEE000-8498-416C-B162-B422BB5F7722}" sibTransId="{C2C69ED1-F9FA-4BEE-9F76-51F4AE70761A}"/>
    <dgm:cxn modelId="{FB8B078A-E657-4B91-A2E6-47CD3A0F5080}" srcId="{9558814F-9F1B-4E76-A3BB-6F07DEE2E1A7}" destId="{4EF7060E-DE06-4773-8F61-874620B28B0E}" srcOrd="0" destOrd="0" parTransId="{7E1810C3-A325-4BEE-B663-39BECF56F43E}" sibTransId="{4201F500-2DDD-47D3-A2AD-35019E3AC5B8}"/>
    <dgm:cxn modelId="{B72A8B2E-30D6-48FE-89C1-6A7530C6A0A5}" srcId="{7DAA7268-ADA5-4137-A33F-BE2415498746}" destId="{C60F6075-A2E4-45D0-AB29-9C8845D71773}" srcOrd="1" destOrd="0" parTransId="{B97D96ED-5072-438F-A32F-F934074C8DA3}" sibTransId="{899EFC26-906D-482D-8269-A8D34CF4A176}"/>
    <dgm:cxn modelId="{6EB24BED-E17F-414D-8071-45D1B7EB07AF}" type="presOf" srcId="{64C94C07-F0F1-4A41-9A48-9ED0C32BCE85}" destId="{670DBDEC-1794-449F-9ADD-0824240B68AC}" srcOrd="0" destOrd="0" presId="urn:microsoft.com/office/officeart/2005/8/layout/list1"/>
    <dgm:cxn modelId="{1402687C-7B76-4592-98B4-16F164BA84AD}" srcId="{7DAA7268-ADA5-4137-A33F-BE2415498746}" destId="{372AE26E-3F08-4581-94E8-0C980164CD8E}" srcOrd="2" destOrd="0" parTransId="{41D71E34-CB4C-41B9-82BE-C563E3B94D3F}" sibTransId="{0F0B9D48-B774-412F-A033-EEE4083D1CC7}"/>
    <dgm:cxn modelId="{ED9DE59F-8F36-4802-B26A-4726E320BDD4}" srcId="{48D8072D-6F50-4514-BA13-F91D8D343022}" destId="{FC0B245D-CBA1-430B-A85D-2ED13C8C143C}" srcOrd="0" destOrd="0" parTransId="{A3969F02-EF74-4ED6-846E-A99318287B1F}" sibTransId="{8EDA05B1-C95A-477B-872D-539972121C63}"/>
    <dgm:cxn modelId="{94575787-9056-4A2D-91B3-B3075A801256}" srcId="{D000E0DB-58F5-4FA5-827C-3D6A6A4B5A60}" destId="{7DAA7268-ADA5-4137-A33F-BE2415498746}" srcOrd="2" destOrd="0" parTransId="{49AC53C6-5287-49AA-BFB9-C21CE5BF47D5}" sibTransId="{226D09F1-AFB4-4103-BC35-573BC911D322}"/>
    <dgm:cxn modelId="{97FFA318-3064-4549-8FD5-218C30697A59}" type="presOf" srcId="{0490CE20-1669-48B3-ADF7-37E4070B730A}" destId="{44B9546E-D648-4062-81D8-B8E86349F5E4}" srcOrd="0" destOrd="3" presId="urn:microsoft.com/office/officeart/2005/8/layout/list1"/>
    <dgm:cxn modelId="{26D85EDF-C076-4820-918A-39F6A2E309FD}" type="presOf" srcId="{46C18256-9644-4200-B210-F81810D22DC9}" destId="{44B9546E-D648-4062-81D8-B8E86349F5E4}" srcOrd="0" destOrd="0" presId="urn:microsoft.com/office/officeart/2005/8/layout/list1"/>
    <dgm:cxn modelId="{9E82753E-6282-420B-B980-746FEE175E55}" srcId="{7DAA7268-ADA5-4137-A33F-BE2415498746}" destId="{0490CE20-1669-48B3-ADF7-37E4070B730A}" srcOrd="3" destOrd="0" parTransId="{970033B6-379C-4FEB-8A56-657D2AEC0EC7}" sibTransId="{579A3C13-D5D6-4F31-9187-1FF893C1C64A}"/>
    <dgm:cxn modelId="{B7571A1C-BCB1-4080-A635-C323FB7C6875}" srcId="{D000E0DB-58F5-4FA5-827C-3D6A6A4B5A60}" destId="{9558814F-9F1B-4E76-A3BB-6F07DEE2E1A7}" srcOrd="0" destOrd="0" parTransId="{85EBE6EA-78A6-40D7-A3DD-6D8410AE27ED}" sibTransId="{D4E40963-4543-4176-AEFA-C7B2F18CCBDB}"/>
    <dgm:cxn modelId="{F2037D3C-618D-46F6-BC43-C64AAF576801}" srcId="{7DAA7268-ADA5-4137-A33F-BE2415498746}" destId="{FFEE092D-18CA-477E-B861-2C34034B8028}" srcOrd="4" destOrd="0" parTransId="{E0AA5596-1216-4801-B660-046CEB376B88}" sibTransId="{D75A520C-C1BB-4238-8223-2345D5AF3C0D}"/>
    <dgm:cxn modelId="{BEA3406C-44C3-4702-B3A3-33986143ECD4}" srcId="{7DAA7268-ADA5-4137-A33F-BE2415498746}" destId="{46C18256-9644-4200-B210-F81810D22DC9}" srcOrd="0" destOrd="0" parTransId="{60FF8FA2-FA09-43D3-870B-82416D68B5EA}" sibTransId="{65EB90E3-BBE6-45DB-827D-90A69112C4C9}"/>
    <dgm:cxn modelId="{F5410FF2-9697-4240-B759-EEDCBC8D440D}" srcId="{F540246A-ED61-4271-80AE-D1D3F3A809C5}" destId="{64C94C07-F0F1-4A41-9A48-9ED0C32BCE85}" srcOrd="0" destOrd="0" parTransId="{084D7F39-90C4-440C-97BF-FF0310EE045B}" sibTransId="{86E46686-4526-45EB-879B-546DDD0D33B5}"/>
    <dgm:cxn modelId="{14BD89DC-04B3-47B5-BF19-1243DF1B9615}" type="presOf" srcId="{372AE26E-3F08-4581-94E8-0C980164CD8E}" destId="{44B9546E-D648-4062-81D8-B8E86349F5E4}" srcOrd="0" destOrd="2" presId="urn:microsoft.com/office/officeart/2005/8/layout/list1"/>
    <dgm:cxn modelId="{42801254-7556-4FBB-AF04-831BEC1104F9}" type="presOf" srcId="{48D8072D-6F50-4514-BA13-F91D8D343022}" destId="{12D6A656-D320-4FE7-B6FC-2494D0C04E16}" srcOrd="1" destOrd="0" presId="urn:microsoft.com/office/officeart/2005/8/layout/list1"/>
    <dgm:cxn modelId="{B6FF62BE-AD0C-4399-ABF2-66773C4296B8}" srcId="{D000E0DB-58F5-4FA5-827C-3D6A6A4B5A60}" destId="{F540246A-ED61-4271-80AE-D1D3F3A809C5}" srcOrd="1" destOrd="0" parTransId="{5738EBDA-4BAA-4D0A-A0C9-2B4C4DAB1973}" sibTransId="{4BBC07A5-9885-4B0F-957D-15C4DD112408}"/>
    <dgm:cxn modelId="{4A8B8955-E667-46BF-ABDA-886BEBB78329}" type="presOf" srcId="{4EF7060E-DE06-4773-8F61-874620B28B0E}" destId="{472D7E81-311D-4951-9DF7-031856BD5F0E}" srcOrd="0" destOrd="0" presId="urn:microsoft.com/office/officeart/2005/8/layout/list1"/>
    <dgm:cxn modelId="{421498C4-2720-42EC-A1B9-E5A291433D4B}" type="presOf" srcId="{9558814F-9F1B-4E76-A3BB-6F07DEE2E1A7}" destId="{B805B5D8-E494-4866-A785-0AFD03190271}" srcOrd="1" destOrd="0" presId="urn:microsoft.com/office/officeart/2005/8/layout/list1"/>
    <dgm:cxn modelId="{9CF5C06C-A0F5-4574-97AD-B5724E0D13BE}" type="presOf" srcId="{9558814F-9F1B-4E76-A3BB-6F07DEE2E1A7}" destId="{CF2A0DC2-6A7D-4089-BF7B-746580F8C71B}" srcOrd="0" destOrd="0" presId="urn:microsoft.com/office/officeart/2005/8/layout/list1"/>
    <dgm:cxn modelId="{8C233A74-14A8-4FF6-8B6A-0D768130CAED}" type="presOf" srcId="{7DAA7268-ADA5-4137-A33F-BE2415498746}" destId="{1A6C796F-E095-4775-9F2A-8469DB301E74}" srcOrd="1" destOrd="0" presId="urn:microsoft.com/office/officeart/2005/8/layout/list1"/>
    <dgm:cxn modelId="{02A3A4C6-50F4-4BEB-9B8E-F2CE3A514492}" type="presOf" srcId="{FFEE092D-18CA-477E-B861-2C34034B8028}" destId="{44B9546E-D648-4062-81D8-B8E86349F5E4}" srcOrd="0" destOrd="4" presId="urn:microsoft.com/office/officeart/2005/8/layout/list1"/>
    <dgm:cxn modelId="{D7881FB2-33F3-4C20-BC30-EBFE69A3D58D}" type="presOf" srcId="{48D8072D-6F50-4514-BA13-F91D8D343022}" destId="{41D24B7E-AB3E-4C8F-B812-2369B2BC1140}" srcOrd="0" destOrd="0" presId="urn:microsoft.com/office/officeart/2005/8/layout/list1"/>
    <dgm:cxn modelId="{6B7BB568-BA36-4D97-8648-9AEA277E7B53}" type="presOf" srcId="{F540246A-ED61-4271-80AE-D1D3F3A809C5}" destId="{45F6C987-0F1B-4C66-8920-1DE21B9D74F9}" srcOrd="1" destOrd="0" presId="urn:microsoft.com/office/officeart/2005/8/layout/list1"/>
    <dgm:cxn modelId="{BD7A59EE-220C-43A7-A07F-C28BFA9C01F7}" type="presOf" srcId="{D000E0DB-58F5-4FA5-827C-3D6A6A4B5A60}" destId="{41D63F01-54A2-42F3-8598-E45173B945B2}" srcOrd="0" destOrd="0" presId="urn:microsoft.com/office/officeart/2005/8/layout/list1"/>
    <dgm:cxn modelId="{02E0298B-31FA-4AB1-BBB3-3510EBF196F9}" type="presOf" srcId="{7DAA7268-ADA5-4137-A33F-BE2415498746}" destId="{CF298893-A972-416B-8740-A372BD279E39}" srcOrd="0" destOrd="0" presId="urn:microsoft.com/office/officeart/2005/8/layout/list1"/>
    <dgm:cxn modelId="{5BE7A3DB-C3DF-43B2-BF20-F109E563449F}" type="presOf" srcId="{F540246A-ED61-4271-80AE-D1D3F3A809C5}" destId="{C90E2954-5C3B-4A09-8D1F-B56756FE9EE2}" srcOrd="0" destOrd="0" presId="urn:microsoft.com/office/officeart/2005/8/layout/list1"/>
    <dgm:cxn modelId="{98E2E832-13BB-4725-9DA5-5EE869DF08F1}" type="presOf" srcId="{C60F6075-A2E4-45D0-AB29-9C8845D71773}" destId="{44B9546E-D648-4062-81D8-B8E86349F5E4}" srcOrd="0" destOrd="1" presId="urn:microsoft.com/office/officeart/2005/8/layout/list1"/>
    <dgm:cxn modelId="{94AD23B5-514E-4930-B0F1-F1CBA594E83D}" type="presOf" srcId="{FC0B245D-CBA1-430B-A85D-2ED13C8C143C}" destId="{57169EDE-4EAE-4510-B574-4DE940170888}" srcOrd="0" destOrd="0" presId="urn:microsoft.com/office/officeart/2005/8/layout/list1"/>
    <dgm:cxn modelId="{183F301F-AA35-4723-B7A7-49DBC3F0CC33}" type="presParOf" srcId="{41D63F01-54A2-42F3-8598-E45173B945B2}" destId="{CAA0946E-FBB5-4D33-8582-2E9D17CF7129}" srcOrd="0" destOrd="0" presId="urn:microsoft.com/office/officeart/2005/8/layout/list1"/>
    <dgm:cxn modelId="{8D4C679E-A826-4436-9C72-67EB893E516B}" type="presParOf" srcId="{CAA0946E-FBB5-4D33-8582-2E9D17CF7129}" destId="{CF2A0DC2-6A7D-4089-BF7B-746580F8C71B}" srcOrd="0" destOrd="0" presId="urn:microsoft.com/office/officeart/2005/8/layout/list1"/>
    <dgm:cxn modelId="{79FDB825-F655-4291-8FB2-D4722922F7E4}" type="presParOf" srcId="{CAA0946E-FBB5-4D33-8582-2E9D17CF7129}" destId="{B805B5D8-E494-4866-A785-0AFD03190271}" srcOrd="1" destOrd="0" presId="urn:microsoft.com/office/officeart/2005/8/layout/list1"/>
    <dgm:cxn modelId="{96AAB591-533A-46CF-A765-1A8ECDA0CEE6}" type="presParOf" srcId="{41D63F01-54A2-42F3-8598-E45173B945B2}" destId="{87DC06BF-F12E-4F01-8D44-62543E3C8F57}" srcOrd="1" destOrd="0" presId="urn:microsoft.com/office/officeart/2005/8/layout/list1"/>
    <dgm:cxn modelId="{5193C78E-DA55-4CDF-A8E9-9605C1E8CDEC}" type="presParOf" srcId="{41D63F01-54A2-42F3-8598-E45173B945B2}" destId="{472D7E81-311D-4951-9DF7-031856BD5F0E}" srcOrd="2" destOrd="0" presId="urn:microsoft.com/office/officeart/2005/8/layout/list1"/>
    <dgm:cxn modelId="{744F3A0A-9444-4491-B0C9-B986DE564687}" type="presParOf" srcId="{41D63F01-54A2-42F3-8598-E45173B945B2}" destId="{D0E39308-FA34-4B08-94CC-6C13A9CFB59B}" srcOrd="3" destOrd="0" presId="urn:microsoft.com/office/officeart/2005/8/layout/list1"/>
    <dgm:cxn modelId="{254815BC-8010-4EB3-B270-B2CD69591479}" type="presParOf" srcId="{41D63F01-54A2-42F3-8598-E45173B945B2}" destId="{B33215DF-F6CA-4DFB-B2F0-8C6EC0C9385E}" srcOrd="4" destOrd="0" presId="urn:microsoft.com/office/officeart/2005/8/layout/list1"/>
    <dgm:cxn modelId="{AF666654-A113-473E-A28B-84283F36437B}" type="presParOf" srcId="{B33215DF-F6CA-4DFB-B2F0-8C6EC0C9385E}" destId="{C90E2954-5C3B-4A09-8D1F-B56756FE9EE2}" srcOrd="0" destOrd="0" presId="urn:microsoft.com/office/officeart/2005/8/layout/list1"/>
    <dgm:cxn modelId="{6AE3D661-8D25-4660-B145-E4961DB0D923}" type="presParOf" srcId="{B33215DF-F6CA-4DFB-B2F0-8C6EC0C9385E}" destId="{45F6C987-0F1B-4C66-8920-1DE21B9D74F9}" srcOrd="1" destOrd="0" presId="urn:microsoft.com/office/officeart/2005/8/layout/list1"/>
    <dgm:cxn modelId="{F46319B4-E7BD-497F-91D1-75FF2FA9635D}" type="presParOf" srcId="{41D63F01-54A2-42F3-8598-E45173B945B2}" destId="{12A05E6F-7980-4EA8-AA06-30522261E084}" srcOrd="5" destOrd="0" presId="urn:microsoft.com/office/officeart/2005/8/layout/list1"/>
    <dgm:cxn modelId="{2D04BDD3-2D08-45C4-AFC4-CB3533E239F0}" type="presParOf" srcId="{41D63F01-54A2-42F3-8598-E45173B945B2}" destId="{670DBDEC-1794-449F-9ADD-0824240B68AC}" srcOrd="6" destOrd="0" presId="urn:microsoft.com/office/officeart/2005/8/layout/list1"/>
    <dgm:cxn modelId="{D5A7EB37-CF9D-40EB-9886-4C5609F529EC}" type="presParOf" srcId="{41D63F01-54A2-42F3-8598-E45173B945B2}" destId="{2E79B1B9-967A-4CB4-89FE-E83AE94C8B83}" srcOrd="7" destOrd="0" presId="urn:microsoft.com/office/officeart/2005/8/layout/list1"/>
    <dgm:cxn modelId="{2C4A8036-77F8-48AA-A305-FBAF921B40C8}" type="presParOf" srcId="{41D63F01-54A2-42F3-8598-E45173B945B2}" destId="{CD6E1442-FF7C-4420-81B6-CB915DBFCDD9}" srcOrd="8" destOrd="0" presId="urn:microsoft.com/office/officeart/2005/8/layout/list1"/>
    <dgm:cxn modelId="{D0464EFD-FF15-4AAB-84E4-7258741CF2EA}" type="presParOf" srcId="{CD6E1442-FF7C-4420-81B6-CB915DBFCDD9}" destId="{CF298893-A972-416B-8740-A372BD279E39}" srcOrd="0" destOrd="0" presId="urn:microsoft.com/office/officeart/2005/8/layout/list1"/>
    <dgm:cxn modelId="{9D0292F5-EA6D-4929-AF5C-9DB4964004EB}" type="presParOf" srcId="{CD6E1442-FF7C-4420-81B6-CB915DBFCDD9}" destId="{1A6C796F-E095-4775-9F2A-8469DB301E74}" srcOrd="1" destOrd="0" presId="urn:microsoft.com/office/officeart/2005/8/layout/list1"/>
    <dgm:cxn modelId="{DE4DEB00-0BC4-40FB-B4A6-FF1891F770E1}" type="presParOf" srcId="{41D63F01-54A2-42F3-8598-E45173B945B2}" destId="{57DE2CC2-4307-4262-9021-E56C1E144CC2}" srcOrd="9" destOrd="0" presId="urn:microsoft.com/office/officeart/2005/8/layout/list1"/>
    <dgm:cxn modelId="{93101DD7-AECB-4353-9B4D-FEAD2A8D7590}" type="presParOf" srcId="{41D63F01-54A2-42F3-8598-E45173B945B2}" destId="{44B9546E-D648-4062-81D8-B8E86349F5E4}" srcOrd="10" destOrd="0" presId="urn:microsoft.com/office/officeart/2005/8/layout/list1"/>
    <dgm:cxn modelId="{BE03279E-8F51-42C5-AF89-180A6AFB36A3}" type="presParOf" srcId="{41D63F01-54A2-42F3-8598-E45173B945B2}" destId="{7087A062-8D79-4AFD-AF20-A798E6A7710C}" srcOrd="11" destOrd="0" presId="urn:microsoft.com/office/officeart/2005/8/layout/list1"/>
    <dgm:cxn modelId="{0CA46CBF-3708-4269-9677-32C80486CAD8}" type="presParOf" srcId="{41D63F01-54A2-42F3-8598-E45173B945B2}" destId="{2B2FFB76-EE3B-4E49-B390-C3337E169F88}" srcOrd="12" destOrd="0" presId="urn:microsoft.com/office/officeart/2005/8/layout/list1"/>
    <dgm:cxn modelId="{FA117ECA-BDE6-491B-942B-0B4B4CD68640}" type="presParOf" srcId="{2B2FFB76-EE3B-4E49-B390-C3337E169F88}" destId="{41D24B7E-AB3E-4C8F-B812-2369B2BC1140}" srcOrd="0" destOrd="0" presId="urn:microsoft.com/office/officeart/2005/8/layout/list1"/>
    <dgm:cxn modelId="{13B1D0DC-D1C9-4892-9D93-B6177AD5DEFE}" type="presParOf" srcId="{2B2FFB76-EE3B-4E49-B390-C3337E169F88}" destId="{12D6A656-D320-4FE7-B6FC-2494D0C04E16}" srcOrd="1" destOrd="0" presId="urn:microsoft.com/office/officeart/2005/8/layout/list1"/>
    <dgm:cxn modelId="{A0A89865-8A15-4A9A-AAC8-9C6482175F95}" type="presParOf" srcId="{41D63F01-54A2-42F3-8598-E45173B945B2}" destId="{B8ABDFA7-2C0A-44F7-9983-2EC8A2E6B283}" srcOrd="13" destOrd="0" presId="urn:microsoft.com/office/officeart/2005/8/layout/list1"/>
    <dgm:cxn modelId="{D82906D9-99AC-45B6-B4F8-EA21A77C131F}" type="presParOf" srcId="{41D63F01-54A2-42F3-8598-E45173B945B2}" destId="{57169EDE-4EAE-4510-B574-4DE94017088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52E54-7ACC-4616-9176-FC36D6DB27C2}">
      <dsp:nvSpPr>
        <dsp:cNvPr id="0" name=""/>
        <dsp:cNvSpPr/>
      </dsp:nvSpPr>
      <dsp:spPr>
        <a:xfrm>
          <a:off x="460905" y="1047"/>
          <a:ext cx="3479899" cy="208793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kern="1200" dirty="0" smtClean="0"/>
            <a:t>Reducción de trabajo repetitivo</a:t>
          </a:r>
          <a:endParaRPr lang="es-CL" sz="2700" kern="1200" dirty="0"/>
        </a:p>
      </dsp:txBody>
      <dsp:txXfrm>
        <a:off x="460905" y="1047"/>
        <a:ext cx="3479899" cy="2087939"/>
      </dsp:txXfrm>
    </dsp:sp>
    <dsp:sp modelId="{84009740-30FF-43C8-9BCB-96EF09BF4332}">
      <dsp:nvSpPr>
        <dsp:cNvPr id="0" name=""/>
        <dsp:cNvSpPr/>
      </dsp:nvSpPr>
      <dsp:spPr>
        <a:xfrm>
          <a:off x="4288794" y="1047"/>
          <a:ext cx="3479899" cy="2087939"/>
        </a:xfrm>
        <a:prstGeom prst="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kern="1200" smtClean="0"/>
            <a:t>Mayor consistencia y respetabilidad</a:t>
          </a:r>
          <a:endParaRPr lang="es-CO" sz="2700" kern="1200" dirty="0" smtClean="0"/>
        </a:p>
      </dsp:txBody>
      <dsp:txXfrm>
        <a:off x="4288794" y="1047"/>
        <a:ext cx="3479899" cy="2087939"/>
      </dsp:txXfrm>
    </dsp:sp>
    <dsp:sp modelId="{DCEE91C9-1099-434A-91BC-B1FAD6445888}">
      <dsp:nvSpPr>
        <dsp:cNvPr id="0" name=""/>
        <dsp:cNvSpPr/>
      </dsp:nvSpPr>
      <dsp:spPr>
        <a:xfrm>
          <a:off x="460905" y="2436976"/>
          <a:ext cx="3479899" cy="2087939"/>
        </a:xfrm>
        <a:prstGeom prst="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kern="1200" smtClean="0"/>
            <a:t>Evaluación de los objetivos</a:t>
          </a:r>
          <a:endParaRPr lang="es-CO" sz="2700" kern="1200" dirty="0" smtClean="0"/>
        </a:p>
      </dsp:txBody>
      <dsp:txXfrm>
        <a:off x="460905" y="2436976"/>
        <a:ext cx="3479899" cy="2087939"/>
      </dsp:txXfrm>
    </dsp:sp>
    <dsp:sp modelId="{25BF0BA3-6E53-4F45-92EB-03A038792737}">
      <dsp:nvSpPr>
        <dsp:cNvPr id="0" name=""/>
        <dsp:cNvSpPr/>
      </dsp:nvSpPr>
      <dsp:spPr>
        <a:xfrm>
          <a:off x="4288794" y="2436976"/>
          <a:ext cx="3479899" cy="2087939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kern="1200" smtClean="0"/>
            <a:t>Facilidad de acceso a la información</a:t>
          </a:r>
          <a:endParaRPr lang="es-CO" sz="2700" kern="1200" dirty="0" smtClean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smtClean="0"/>
            <a:t>Avance de las pruebas</a:t>
          </a:r>
          <a:endParaRPr lang="es-CO" sz="2100" kern="1200" dirty="0" smtClean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dirty="0" smtClean="0"/>
            <a:t>Frecuencia de incidentes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dirty="0" smtClean="0"/>
            <a:t>Rendimiento</a:t>
          </a:r>
        </a:p>
      </dsp:txBody>
      <dsp:txXfrm>
        <a:off x="4288794" y="2436976"/>
        <a:ext cx="3479899" cy="2087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D7E81-311D-4951-9DF7-031856BD5F0E}">
      <dsp:nvSpPr>
        <dsp:cNvPr id="0" name=""/>
        <dsp:cNvSpPr/>
      </dsp:nvSpPr>
      <dsp:spPr>
        <a:xfrm>
          <a:off x="0" y="291695"/>
          <a:ext cx="8229600" cy="98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smtClean="0"/>
            <a:t>Permiten administrar planes de pruebas, casos de prueba y seguimiento de los defectos.</a:t>
          </a:r>
          <a:endParaRPr lang="es-CL" sz="1800" kern="1200" dirty="0"/>
        </a:p>
      </dsp:txBody>
      <dsp:txXfrm>
        <a:off x="0" y="291695"/>
        <a:ext cx="8229600" cy="982799"/>
      </dsp:txXfrm>
    </dsp:sp>
    <dsp:sp modelId="{B805B5D8-E494-4866-A785-0AFD03190271}">
      <dsp:nvSpPr>
        <dsp:cNvPr id="0" name=""/>
        <dsp:cNvSpPr/>
      </dsp:nvSpPr>
      <dsp:spPr>
        <a:xfrm>
          <a:off x="411480" y="55535"/>
          <a:ext cx="5760720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0" i="0" kern="1200" smtClean="0"/>
            <a:t>Herramientas de gestión de pruebas</a:t>
          </a:r>
          <a:endParaRPr lang="es-CL" sz="1800" kern="1200" dirty="0"/>
        </a:p>
      </dsp:txBody>
      <dsp:txXfrm>
        <a:off x="434537" y="78592"/>
        <a:ext cx="5714606" cy="426206"/>
      </dsp:txXfrm>
    </dsp:sp>
    <dsp:sp modelId="{670DBDEC-1794-449F-9ADD-0824240B68AC}">
      <dsp:nvSpPr>
        <dsp:cNvPr id="0" name=""/>
        <dsp:cNvSpPr/>
      </dsp:nvSpPr>
      <dsp:spPr>
        <a:xfrm>
          <a:off x="0" y="1597055"/>
          <a:ext cx="8229600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b="0" i="0" kern="1200" dirty="0" smtClean="0"/>
            <a:t>Ejecutan pruebas funcionales o de caja negra al software</a:t>
          </a:r>
          <a:endParaRPr lang="es-CL" sz="1800" b="0" i="0" kern="1200" dirty="0"/>
        </a:p>
      </dsp:txBody>
      <dsp:txXfrm>
        <a:off x="0" y="1597055"/>
        <a:ext cx="8229600" cy="718200"/>
      </dsp:txXfrm>
    </dsp:sp>
    <dsp:sp modelId="{45F6C987-0F1B-4C66-8920-1DE21B9D74F9}">
      <dsp:nvSpPr>
        <dsp:cNvPr id="0" name=""/>
        <dsp:cNvSpPr/>
      </dsp:nvSpPr>
      <dsp:spPr>
        <a:xfrm>
          <a:off x="411480" y="1360895"/>
          <a:ext cx="5760720" cy="47232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0" i="0" kern="1200" dirty="0" smtClean="0"/>
            <a:t>Herramientas para pruebas funcionales</a:t>
          </a:r>
          <a:endParaRPr lang="es-CL" sz="1800" b="0" i="0" kern="1200" dirty="0"/>
        </a:p>
      </dsp:txBody>
      <dsp:txXfrm>
        <a:off x="434537" y="1383952"/>
        <a:ext cx="5714606" cy="426206"/>
      </dsp:txXfrm>
    </dsp:sp>
    <dsp:sp modelId="{44B9546E-D648-4062-81D8-B8E86349F5E4}">
      <dsp:nvSpPr>
        <dsp:cNvPr id="0" name=""/>
        <dsp:cNvSpPr/>
      </dsp:nvSpPr>
      <dsp:spPr>
        <a:xfrm>
          <a:off x="0" y="2637816"/>
          <a:ext cx="8229600" cy="216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b="0" i="0" kern="1200" dirty="0" smtClean="0"/>
            <a:t>Ejecutan pruebas para determinar lo rápido que realiza una tarea un sistema en condiciones particulares de trabajo.</a:t>
          </a:r>
          <a:endParaRPr lang="es-CL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b="0" i="0" kern="1200" dirty="0" smtClean="0"/>
            <a:t>Pruebas de carga</a:t>
          </a:r>
          <a:endParaRPr lang="es-CL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b="0" i="0" kern="1200" dirty="0" smtClean="0"/>
            <a:t>Prueba de estrés</a:t>
          </a:r>
          <a:endParaRPr lang="es-CL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b="0" i="0" kern="1200" dirty="0" smtClean="0"/>
            <a:t>Prueba de estabilidad</a:t>
          </a:r>
          <a:endParaRPr lang="es-CL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b="0" i="0" kern="1200" dirty="0" smtClean="0"/>
            <a:t>Pruebas de picos</a:t>
          </a:r>
          <a:endParaRPr lang="es-CL" sz="1800" b="0" i="0" kern="1200" dirty="0"/>
        </a:p>
      </dsp:txBody>
      <dsp:txXfrm>
        <a:off x="0" y="2637816"/>
        <a:ext cx="8229600" cy="2167200"/>
      </dsp:txXfrm>
    </dsp:sp>
    <dsp:sp modelId="{1A6C796F-E095-4775-9F2A-8469DB301E74}">
      <dsp:nvSpPr>
        <dsp:cNvPr id="0" name=""/>
        <dsp:cNvSpPr/>
      </dsp:nvSpPr>
      <dsp:spPr>
        <a:xfrm>
          <a:off x="411480" y="2401656"/>
          <a:ext cx="5760720" cy="47232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0" i="0" kern="1200" dirty="0" smtClean="0"/>
            <a:t>Herramientas para pruebas de carga y rendimiento</a:t>
          </a:r>
          <a:endParaRPr lang="es-CL" sz="1800" b="0" i="0" kern="1200" dirty="0"/>
        </a:p>
      </dsp:txBody>
      <dsp:txXfrm>
        <a:off x="434537" y="2424713"/>
        <a:ext cx="5714606" cy="426206"/>
      </dsp:txXfrm>
    </dsp:sp>
    <dsp:sp modelId="{57169EDE-4EAE-4510-B574-4DE940170888}">
      <dsp:nvSpPr>
        <dsp:cNvPr id="0" name=""/>
        <dsp:cNvSpPr/>
      </dsp:nvSpPr>
      <dsp:spPr>
        <a:xfrm>
          <a:off x="0" y="5127576"/>
          <a:ext cx="8229600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b="0" i="0" kern="1200" dirty="0" smtClean="0"/>
            <a:t>probar el correcto funcionamiento de un módulo de código</a:t>
          </a:r>
          <a:endParaRPr lang="es-CL" sz="1800" b="0" i="0" kern="1200" dirty="0"/>
        </a:p>
      </dsp:txBody>
      <dsp:txXfrm>
        <a:off x="0" y="5127576"/>
        <a:ext cx="8229600" cy="718200"/>
      </dsp:txXfrm>
    </dsp:sp>
    <dsp:sp modelId="{12D6A656-D320-4FE7-B6FC-2494D0C04E16}">
      <dsp:nvSpPr>
        <dsp:cNvPr id="0" name=""/>
        <dsp:cNvSpPr/>
      </dsp:nvSpPr>
      <dsp:spPr>
        <a:xfrm>
          <a:off x="411480" y="4891416"/>
          <a:ext cx="5760720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0" i="0" kern="1200" dirty="0" smtClean="0"/>
            <a:t>Pruebas unitarias</a:t>
          </a:r>
          <a:endParaRPr lang="es-CL" sz="1800" b="0" i="0" kern="1200" dirty="0"/>
        </a:p>
      </dsp:txBody>
      <dsp:txXfrm>
        <a:off x="434537" y="4914473"/>
        <a:ext cx="571460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8192-9663-414F-80E8-98C4DFAB9247}" type="datetimeFigureOut">
              <a:rPr lang="es-CL" smtClean="0"/>
              <a:t>05-07-2018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D75F-5A95-4B6F-ADD5-5F4E49DFFFD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764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mtClean="0"/>
              <a:t>Compartir</a:t>
            </a:r>
            <a:r>
              <a:rPr lang="es-CL" dirty="0" smtClean="0"/>
              <a:t>, 5min.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373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05/07/2018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05/07/2018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05/07/2018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itnami.com/stack/testlink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77687" y="3694012"/>
            <a:ext cx="32197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b="1" dirty="0" smtClean="0">
                <a:solidFill>
                  <a:srgbClr val="0A253E"/>
                </a:solidFill>
                <a:latin typeface="Candara"/>
                <a:cs typeface="Candara"/>
              </a:rPr>
              <a:t>Herramientas de prueba</a:t>
            </a:r>
            <a:endParaRPr lang="es-ES_tradnl" sz="36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8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084447"/>
              </p:ext>
            </p:extLst>
          </p:nvPr>
        </p:nvGraphicFramePr>
        <p:xfrm>
          <a:off x="457200" y="1417638"/>
          <a:ext cx="8229600" cy="5196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4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Gestión </a:t>
                      </a:r>
                      <a:r>
                        <a:rPr lang="es-AR" sz="2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 pruebas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4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Prueba</a:t>
                      </a:r>
                      <a:r>
                        <a:rPr lang="es-AR" sz="2400" b="0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</a:t>
                      </a:r>
                      <a:r>
                        <a:rPr lang="es-AR" sz="24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funcional</a:t>
                      </a:r>
                      <a:endParaRPr lang="es-AR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4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Pruebas </a:t>
                      </a:r>
                      <a:r>
                        <a:rPr lang="es-AR" sz="2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 carga 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Bugzilla Testopia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Selenium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FunkLoad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FitNesse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Soapui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FWPTT load testing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qaManager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Watir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loadUI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qaBook</a:t>
                      </a:r>
                      <a:endParaRPr lang="es-AR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WatiN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jmeter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RTH (open source)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Capedit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AR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Salome-tmf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Canoo WebTest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Squash TM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Solex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AR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 Environment Toolkit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Imprimatur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AR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TestLink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SAMIE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AR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Testitool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AR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XQual Studio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AR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Radi-testdir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WebInject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AR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Data Generator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AR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ES_tradnl" sz="2800" b="1" dirty="0" smtClean="0">
                <a:solidFill>
                  <a:schemeClr val="bg1"/>
                </a:solidFill>
              </a:rPr>
              <a:t>Herramientas </a:t>
            </a:r>
            <a:r>
              <a:rPr lang="es-ES_tradnl" sz="2800" b="1" dirty="0" err="1" smtClean="0">
                <a:solidFill>
                  <a:schemeClr val="bg1"/>
                </a:solidFill>
              </a:rPr>
              <a:t>OpenSource</a:t>
            </a:r>
            <a:endParaRPr lang="es-A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7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8 Marcador de contenido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4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4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Gestión </a:t>
                      </a:r>
                      <a:r>
                        <a:rPr lang="es-AR" sz="2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 pruebas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4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Prueba</a:t>
                      </a:r>
                      <a:r>
                        <a:rPr lang="es-AR" sz="2400" b="0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</a:t>
                      </a:r>
                      <a:r>
                        <a:rPr lang="es-AR" sz="24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funcional</a:t>
                      </a:r>
                      <a:endParaRPr lang="es-AR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4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Pruebas </a:t>
                      </a:r>
                      <a:r>
                        <a:rPr lang="es-AR" sz="24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 carga 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HP </a:t>
                      </a:r>
                      <a:r>
                        <a:rPr lang="es-AR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Quality</a:t>
                      </a:r>
                      <a:r>
                        <a:rPr lang="es-A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Center/ALM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QuickTest Pro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HP LoadRunner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QA Complete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Rational Robot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LoadStorm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qaBook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Sahi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NeoLoad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T-Plan Professional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SoapTest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WebLOAD Professional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SMARTS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 Complete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Forecast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QAS.Test Case Studio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QA Wizard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ANTS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PractiTest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Squish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Webserver Stress Tool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SpiraTest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vTest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Load Impact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TestLog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Internet Macros 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ApTest Manager 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AR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Zephyr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AR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AR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Herramientas Comerciales 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13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Otras Herramientas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5" name="Marcador de contenid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844674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Todo en Uno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Teléfonos Móviles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Pruebas Unitarias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Test Studio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 smtClean="0"/>
                        <a:t>Testdroid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Junit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NUnit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TestNG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4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7"/>
          <p:cNvSpPr/>
          <p:nvPr/>
        </p:nvSpPr>
        <p:spPr>
          <a:xfrm>
            <a:off x="873904" y="2829580"/>
            <a:ext cx="3207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chemeClr val="bg1"/>
                </a:solidFill>
                <a:latin typeface="Candara"/>
                <a:cs typeface="Candara"/>
              </a:rPr>
              <a:t>TestLink</a:t>
            </a:r>
            <a:endParaRPr lang="es-ES_tradnl" sz="2800" b="1" dirty="0" smtClean="0">
              <a:solidFill>
                <a:schemeClr val="bg1"/>
              </a:solidFill>
              <a:latin typeface="Candara"/>
              <a:cs typeface="Candara"/>
            </a:endParaRPr>
          </a:p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Para gestión de pruebas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err="1" smtClean="0">
                <a:solidFill>
                  <a:srgbClr val="FFFFFF"/>
                </a:solidFill>
              </a:rPr>
              <a:t>Testlink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 smtClean="0"/>
              <a:t>Herramienta </a:t>
            </a:r>
            <a:r>
              <a:rPr lang="es-CL" sz="2800" dirty="0"/>
              <a:t>gratuita que permite crear y gestionar casos de pruebas y organizarlos en planes de prueba. Estos planes permiten a los miembros del equipo ejecutar casos de test y registrar los resultados dinámicamente, generar informes, mantener la trazabilidad con los requerimientos, así como priorizar y asignar tareas.</a:t>
            </a:r>
          </a:p>
        </p:txBody>
      </p:sp>
      <p:pic>
        <p:nvPicPr>
          <p:cNvPr id="1026" name="Picture 2" descr="Resultado de imagen para testlin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95" y="4318227"/>
            <a:ext cx="269557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33" y="3516626"/>
            <a:ext cx="4896467" cy="2609537"/>
          </a:xfrm>
          <a:prstGeom prst="rect">
            <a:avLst/>
          </a:prstGeom>
        </p:spPr>
      </p:pic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800" dirty="0" smtClean="0"/>
              <a:t>En </a:t>
            </a:r>
            <a:r>
              <a:rPr lang="es-CL" sz="2800" dirty="0" err="1" smtClean="0"/>
              <a:t>Testlink</a:t>
            </a:r>
            <a:r>
              <a:rPr lang="es-CL" sz="2800" dirty="0" smtClean="0"/>
              <a:t> deberás:</a:t>
            </a:r>
          </a:p>
          <a:p>
            <a:r>
              <a:rPr lang="es-CL" sz="2800" dirty="0" smtClean="0"/>
              <a:t>Crear un Proyecto</a:t>
            </a:r>
            <a:endParaRPr lang="es-CL" sz="2800" dirty="0"/>
          </a:p>
          <a:p>
            <a:r>
              <a:rPr lang="es-CL" sz="2800" dirty="0"/>
              <a:t>Crear </a:t>
            </a:r>
            <a:r>
              <a:rPr lang="es-CL" sz="2800" dirty="0" smtClean="0"/>
              <a:t>los casos </a:t>
            </a:r>
            <a:r>
              <a:rPr lang="es-CL" sz="2800" dirty="0"/>
              <a:t>de prueba </a:t>
            </a:r>
            <a:endParaRPr lang="es-CL" sz="2800" dirty="0" smtClean="0"/>
          </a:p>
          <a:p>
            <a:r>
              <a:rPr lang="es-CL" sz="2800" dirty="0" smtClean="0"/>
              <a:t>Crear </a:t>
            </a:r>
            <a:r>
              <a:rPr lang="es-CL" sz="2800" dirty="0"/>
              <a:t>plan de </a:t>
            </a:r>
            <a:r>
              <a:rPr lang="es-CL" sz="2800" dirty="0" smtClean="0"/>
              <a:t>prueba</a:t>
            </a:r>
            <a:endParaRPr lang="es-CL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4609322" y="543034"/>
            <a:ext cx="3807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Diseñando pruebas</a:t>
            </a:r>
            <a:endParaRPr lang="es-ES_tradnl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4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Deberás bajar la aplicación gratuita</a:t>
            </a:r>
          </a:p>
          <a:p>
            <a:pPr lvl="1"/>
            <a:r>
              <a:rPr lang="es-CL" u="sng" dirty="0" smtClean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s-CL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://bitnami.com/stack/testlink</a:t>
            </a:r>
            <a:endParaRPr lang="es-CL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L" dirty="0" smtClean="0"/>
          </a:p>
          <a:p>
            <a:r>
              <a:rPr lang="es-CL" dirty="0" smtClean="0"/>
              <a:t>Guíate por el manual de instalación y uso</a:t>
            </a:r>
          </a:p>
          <a:p>
            <a:endParaRPr lang="es-CL" dirty="0"/>
          </a:p>
          <a:p>
            <a:r>
              <a:rPr lang="es-CL" dirty="0" smtClean="0"/>
              <a:t>Crea tus propias pruebas</a:t>
            </a:r>
            <a:endParaRPr lang="es-CL" dirty="0"/>
          </a:p>
          <a:p>
            <a:endParaRPr lang="es-CL" dirty="0" smtClean="0"/>
          </a:p>
          <a:p>
            <a:pPr lvl="1"/>
            <a:endParaRPr lang="es-CL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s-CL" u="sng" dirty="0" smtClean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65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sz="2800" dirty="0" smtClean="0"/>
              <a:t>La ejecución de pruebas se puede complementar con herramientas especialistas.</a:t>
            </a:r>
          </a:p>
          <a:p>
            <a:pPr algn="just"/>
            <a:r>
              <a:rPr lang="es-CL" sz="2800" dirty="0" smtClean="0"/>
              <a:t>Existen varias herramientas tanto gratuitas como pagadas para realizar distintos tipos de prueba.</a:t>
            </a:r>
          </a:p>
          <a:p>
            <a:pPr algn="just"/>
            <a:r>
              <a:rPr lang="es-CL" sz="2800" dirty="0" smtClean="0"/>
              <a:t>Las herramientas de prueba no reemplazan el Testing manual, pero si, lo complementan.</a:t>
            </a:r>
          </a:p>
          <a:p>
            <a:pPr algn="just"/>
            <a:r>
              <a:rPr lang="es-CL" sz="2800" dirty="0" smtClean="0"/>
              <a:t>Con una herramienta de gestión se logra controlar el diseño y la ejecución de las pruebas.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b="1" dirty="0" smtClean="0">
                <a:solidFill>
                  <a:schemeClr val="bg1"/>
                </a:solidFill>
                <a:latin typeface="Candara"/>
                <a:cs typeface="Candara"/>
              </a:rPr>
              <a:t>Objetivos</a:t>
            </a:r>
            <a:endParaRPr lang="es-ES_tradnl" sz="36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Objetivos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Identificar</a:t>
            </a:r>
          </a:p>
          <a:p>
            <a:pPr lvl="1"/>
            <a:r>
              <a:rPr lang="es-CL" dirty="0" smtClean="0"/>
              <a:t>Para se utilizan las herramientas de prueba.</a:t>
            </a:r>
          </a:p>
          <a:p>
            <a:r>
              <a:rPr lang="es-CL" dirty="0" smtClean="0"/>
              <a:t>Utilizar</a:t>
            </a:r>
          </a:p>
          <a:p>
            <a:pPr lvl="1"/>
            <a:r>
              <a:rPr lang="es-CL" dirty="0" err="1" smtClean="0"/>
              <a:t>Testlink</a:t>
            </a:r>
            <a:r>
              <a:rPr lang="es-CL" dirty="0" smtClean="0"/>
              <a:t> para generar casos de prueba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Defectos en el Software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_tradnl" sz="2800" dirty="0" smtClean="0"/>
              <a:t>A finales de los años 90 se detecto que habían problemas que se repetían en diferentes códigos transformándose en defectos estándares.</a:t>
            </a:r>
          </a:p>
          <a:p>
            <a:pPr algn="just"/>
            <a:r>
              <a:rPr lang="es-ES_tradnl" sz="2800" dirty="0" smtClean="0"/>
              <a:t>Esto permitió la creación de herramientas computarizadas que permiten realizar pruebas de forma automática. </a:t>
            </a:r>
          </a:p>
          <a:p>
            <a:pPr algn="just"/>
            <a:r>
              <a:rPr lang="es-ES_tradnl" sz="2800" dirty="0" smtClean="0"/>
              <a:t>Estas ayudan a descubrir defectos que el testing dinámico no es capaz de detectar.</a:t>
            </a:r>
            <a:endParaRPr lang="es-AR" sz="2800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2800" b="1" dirty="0" smtClean="0">
                <a:solidFill>
                  <a:schemeClr val="bg1"/>
                </a:solidFill>
              </a:rPr>
              <a:t>Herramientas de pruebas</a:t>
            </a:r>
            <a:endParaRPr lang="es-A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3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05609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6702346" y="563729"/>
            <a:ext cx="1984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Beneficios 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564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702346" y="563729"/>
            <a:ext cx="1433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Riesgos</a:t>
            </a:r>
            <a:endParaRPr lang="es-CL" sz="3200" dirty="0">
              <a:solidFill>
                <a:schemeClr val="bg1"/>
              </a:solidFill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457200" y="1300396"/>
            <a:ext cx="8229600" cy="4525963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CO" sz="2100" dirty="0"/>
              <a:t>Expectativas poco realistas de la herramienta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O" sz="2100" dirty="0"/>
              <a:t>Subestimación del esfuerzo</a:t>
            </a:r>
          </a:p>
          <a:p>
            <a:pPr lvl="1" algn="just">
              <a:buFont typeface="Courier New" panose="02070309020205020404" pitchFamily="49" charset="0"/>
              <a:buChar char="­"/>
            </a:pPr>
            <a:r>
              <a:rPr lang="es-CO" sz="2100" dirty="0"/>
              <a:t>Tiempo, costo, esfuerzo</a:t>
            </a:r>
          </a:p>
          <a:p>
            <a:pPr lvl="1" algn="just">
              <a:buFont typeface="Courier New" panose="02070309020205020404" pitchFamily="49" charset="0"/>
              <a:buChar char="­"/>
            </a:pPr>
            <a:r>
              <a:rPr lang="es-CO" sz="2100" dirty="0"/>
              <a:t>Formación y Experiencia externa</a:t>
            </a:r>
          </a:p>
          <a:p>
            <a:pPr lvl="1" algn="just">
              <a:buFont typeface="Courier New" panose="02070309020205020404" pitchFamily="49" charset="0"/>
              <a:buChar char="­"/>
            </a:pPr>
            <a:r>
              <a:rPr lang="es-CO" sz="2100" dirty="0"/>
              <a:t>Mantener resultados de prueba generados por la herramienta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O" sz="2100" dirty="0"/>
              <a:t>Exceso de confianza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O" sz="2100" dirty="0"/>
              <a:t>Desprecio del control de versiones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O" sz="2100" dirty="0"/>
              <a:t>Desprecio de problemas de interoperabilidad con otras herramientas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O" sz="2100" dirty="0"/>
              <a:t>Riesgo que el fabricante cierre, retire la herramienta o la venda a otro proveedor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O" sz="2100" dirty="0"/>
              <a:t>Mala respuesta del fabricante (soporte, actualizaciones…)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O" sz="2100" dirty="0"/>
              <a:t>Riesgo de suspensión de proyectos de código abierto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O" sz="2100" dirty="0" smtClean="0"/>
              <a:t>Imprevistos</a:t>
            </a:r>
            <a:endParaRPr lang="es-CL" sz="2100" dirty="0"/>
          </a:p>
        </p:txBody>
      </p:sp>
    </p:spTree>
    <p:extLst>
      <p:ext uri="{BB962C8B-B14F-4D97-AF65-F5344CB8AC3E}">
        <p14:creationId xmlns:p14="http://schemas.microsoft.com/office/powerpoint/2010/main" val="7272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Pensemos… 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n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6906" y="3827311"/>
            <a:ext cx="2371600" cy="2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628650" y="1703653"/>
            <a:ext cx="8029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L" sz="2800" dirty="0" smtClean="0">
                <a:solidFill>
                  <a:srgbClr val="002060"/>
                </a:solidFill>
              </a:rPr>
              <a:t>¿Qué crees que puedes hacer con una herramienta de pruebas?</a:t>
            </a:r>
            <a:endParaRPr lang="es-CL" sz="2800" dirty="0">
              <a:solidFill>
                <a:srgbClr val="002060"/>
              </a:solidFill>
            </a:endParaRPr>
          </a:p>
        </p:txBody>
      </p:sp>
      <p:sp>
        <p:nvSpPr>
          <p:cNvPr id="5" name="Llamada rectangular redondeada 4"/>
          <p:cNvSpPr/>
          <p:nvPr/>
        </p:nvSpPr>
        <p:spPr>
          <a:xfrm>
            <a:off x="391886" y="2979037"/>
            <a:ext cx="5355771" cy="2432717"/>
          </a:xfrm>
          <a:prstGeom prst="wedgeRoundRectCallout">
            <a:avLst>
              <a:gd name="adj1" fmla="val 62477"/>
              <a:gd name="adj2" fmla="val 21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000" dirty="0"/>
              <a:t>Diseñar casos de </a:t>
            </a:r>
            <a:r>
              <a:rPr lang="es-CL" sz="2000" dirty="0" smtClean="0"/>
              <a:t>prueba.</a:t>
            </a:r>
            <a:endParaRPr lang="es-CL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000" dirty="0"/>
              <a:t>Controlar la ejecución de </a:t>
            </a:r>
            <a:r>
              <a:rPr lang="es-CL" sz="2000" dirty="0" smtClean="0"/>
              <a:t>pruebas.</a:t>
            </a:r>
            <a:endParaRPr lang="es-CL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000" dirty="0"/>
              <a:t>Probar la carga de muchísimos </a:t>
            </a:r>
            <a:r>
              <a:rPr lang="es-CL" sz="2000" dirty="0" smtClean="0"/>
              <a:t>datos.</a:t>
            </a:r>
            <a:endParaRPr lang="es-CL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000" dirty="0"/>
              <a:t>Probar procesos </a:t>
            </a:r>
            <a:r>
              <a:rPr lang="es-CL" sz="2000" dirty="0" smtClean="0"/>
              <a:t>simultáneamente.</a:t>
            </a:r>
            <a:endParaRPr lang="es-CL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000" dirty="0"/>
              <a:t>Probar ingreso a un </a:t>
            </a:r>
            <a:r>
              <a:rPr lang="es-CL" sz="2000" dirty="0" err="1"/>
              <a:t>login</a:t>
            </a:r>
            <a:r>
              <a:rPr lang="es-CL" sz="2000" dirty="0"/>
              <a:t> de muchas personas simultáneamente</a:t>
            </a:r>
            <a:r>
              <a:rPr lang="es-CL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000" dirty="0" smtClean="0"/>
              <a:t>Probar la estructura del código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345336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0342511"/>
              </p:ext>
            </p:extLst>
          </p:nvPr>
        </p:nvGraphicFramePr>
        <p:xfrm>
          <a:off x="457200" y="224852"/>
          <a:ext cx="8229600" cy="5901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580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</TotalTime>
  <Words>598</Words>
  <Application>Microsoft Office PowerPoint</Application>
  <PresentationFormat>Presentación en pantalla (4:3)</PresentationFormat>
  <Paragraphs>151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Calibri</vt:lpstr>
      <vt:lpstr>Candara</vt:lpstr>
      <vt:lpstr>Courier New</vt:lpstr>
      <vt:lpstr>Myriad Pro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Herramientas de pruebas</vt:lpstr>
      <vt:lpstr>Presentación de PowerPoint</vt:lpstr>
      <vt:lpstr>Presentación de PowerPoint</vt:lpstr>
      <vt:lpstr>Presentación de PowerPoint</vt:lpstr>
      <vt:lpstr>Presentación de PowerPoint</vt:lpstr>
      <vt:lpstr>Herramientas OpenSource</vt:lpstr>
      <vt:lpstr>Herramientas Comerciales </vt:lpstr>
      <vt:lpstr>Otras Herramientas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Manuela Jimenez A.</cp:lastModifiedBy>
  <cp:revision>60</cp:revision>
  <dcterms:created xsi:type="dcterms:W3CDTF">2014-04-29T13:43:09Z</dcterms:created>
  <dcterms:modified xsi:type="dcterms:W3CDTF">2018-07-05T22:40:01Z</dcterms:modified>
</cp:coreProperties>
</file>